
<file path=[Content_Types].xml><?xml version="1.0" encoding="utf-8"?>
<Types xmlns="http://schemas.openxmlformats.org/package/2006/content-types">
  <Default Extension="png" ContentType="image/png"/>
  <Default Extension="jpeg" ContentType="image/jpeg"/>
  <Default Extension="com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</p:sldMasterIdLst>
  <p:notesMasterIdLst>
    <p:notesMasterId r:id="rId25"/>
  </p:notesMasterIdLst>
  <p:handoutMasterIdLst>
    <p:handoutMasterId r:id="rId26"/>
  </p:handoutMasterIdLst>
  <p:sldIdLst>
    <p:sldId id="317" r:id="rId4"/>
    <p:sldId id="336" r:id="rId5"/>
    <p:sldId id="321" r:id="rId6"/>
    <p:sldId id="325" r:id="rId7"/>
    <p:sldId id="326" r:id="rId8"/>
    <p:sldId id="318" r:id="rId9"/>
    <p:sldId id="366" r:id="rId10"/>
    <p:sldId id="329" r:id="rId11"/>
    <p:sldId id="331" r:id="rId12"/>
    <p:sldId id="332" r:id="rId13"/>
    <p:sldId id="356" r:id="rId14"/>
    <p:sldId id="339" r:id="rId15"/>
    <p:sldId id="344" r:id="rId16"/>
    <p:sldId id="357" r:id="rId17"/>
    <p:sldId id="360" r:id="rId18"/>
    <p:sldId id="362" r:id="rId19"/>
    <p:sldId id="365" r:id="rId20"/>
    <p:sldId id="349" r:id="rId21"/>
    <p:sldId id="348" r:id="rId22"/>
    <p:sldId id="351" r:id="rId23"/>
    <p:sldId id="353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EB8"/>
    <a:srgbClr val="F2A40D"/>
    <a:srgbClr val="FFCE29"/>
    <a:srgbClr val="FF6600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6541" autoAdjust="0"/>
    <p:restoredTop sz="94660"/>
  </p:normalViewPr>
  <p:slideViewPr>
    <p:cSldViewPr snapToGrid="0">
      <p:cViewPr varScale="1">
        <p:scale>
          <a:sx n="72" d="100"/>
          <a:sy n="72" d="100"/>
        </p:scale>
        <p:origin x="18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6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9BF75-5B9D-4BCF-A734-F161E1CFECAB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A3474-2714-43D0-9EC5-F4FAC920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4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093BB-2996-4EEC-8B52-A1A71F968E41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0050C-37A3-473B-BE07-23784B8FB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4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368B0-E4C3-489B-9EDD-862E350A98F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995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63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41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0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F6939C0-0F9C-4BB0-BE6D-CDFDBD48B8E1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9278269-D816-4377-921A-50AEC083B847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0429EA9-A20D-4800-80F6-48970138B795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4817FF4C-CE41-4E26-9FB9-CB745F3234F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6" name="이등변 삼각형 49">
                  <a:extLst>
                    <a:ext uri="{FF2B5EF4-FFF2-40B4-BE49-F238E27FC236}">
                      <a16:creationId xmlns:a16="http://schemas.microsoft.com/office/drawing/2014/main" id="{688B8353-32F5-4D6E-81D9-D597B60FA9D3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155478D4-44EA-48AE-860F-E368AD673D0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id="{1861CCC0-CB32-42D2-947D-1907817DDDAE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E3ED5D5D-DC92-4BF6-B431-CE8E43382FD0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57F372C6-9816-462E-83F5-DFD56E8AF164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07321F0-763D-431A-87E5-1BD5F333CAE1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39A1E25-A8B6-4EE4-8AC8-D262A0C0D580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2265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67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59323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990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195824" y="-15091"/>
            <a:ext cx="4909149" cy="4356885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3649326"/>
              <a:gd name="connsiteX1" fmla="*/ 1848883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3681862 w 3681862"/>
              <a:gd name="connsiteY2" fmla="*/ 1443001 h 3267664"/>
              <a:gd name="connsiteX3" fmla="*/ 1840931 w 3681862"/>
              <a:gd name="connsiteY3" fmla="*/ 3267664 h 3267664"/>
              <a:gd name="connsiteX4" fmla="*/ 0 w 3681862"/>
              <a:gd name="connsiteY4" fmla="*/ 1443001 h 3267664"/>
              <a:gd name="connsiteX0" fmla="*/ 0 w 3681862"/>
              <a:gd name="connsiteY0" fmla="*/ 1454723 h 3279386"/>
              <a:gd name="connsiteX1" fmla="*/ 1467221 w 3681862"/>
              <a:gd name="connsiteY1" fmla="*/ 11722 h 3279386"/>
              <a:gd name="connsiteX2" fmla="*/ 2292043 w 3681862"/>
              <a:gd name="connsiteY2" fmla="*/ 54845 h 3279386"/>
              <a:gd name="connsiteX3" fmla="*/ 3681862 w 3681862"/>
              <a:gd name="connsiteY3" fmla="*/ 1454723 h 3279386"/>
              <a:gd name="connsiteX4" fmla="*/ 1840931 w 3681862"/>
              <a:gd name="connsiteY4" fmla="*/ 3279386 h 3279386"/>
              <a:gd name="connsiteX5" fmla="*/ 0 w 3681862"/>
              <a:gd name="connsiteY5" fmla="*/ 1454723 h 327938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92043 w 3681862"/>
              <a:gd name="connsiteY2" fmla="*/ 43123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1862" h="3267664">
                <a:moveTo>
                  <a:pt x="0" y="1443001"/>
                </a:moveTo>
                <a:lnTo>
                  <a:pt x="1467221" y="0"/>
                </a:lnTo>
                <a:cubicBezTo>
                  <a:pt x="1832276" y="3773"/>
                  <a:pt x="1919036" y="-406"/>
                  <a:pt x="2284092" y="19269"/>
                </a:cubicBezTo>
                <a:lnTo>
                  <a:pt x="3681862" y="1443001"/>
                </a:lnTo>
                <a:lnTo>
                  <a:pt x="1840931" y="3267664"/>
                </a:lnTo>
                <a:lnTo>
                  <a:pt x="0" y="1443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55242" y="1993507"/>
            <a:ext cx="4909149" cy="4865768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301842" y="4514695"/>
            <a:ext cx="4707717" cy="2358672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1824663"/>
              <a:gd name="connsiteX1" fmla="*/ 1840931 w 3681862"/>
              <a:gd name="connsiteY1" fmla="*/ 0 h 1824663"/>
              <a:gd name="connsiteX2" fmla="*/ 3681862 w 3681862"/>
              <a:gd name="connsiteY2" fmla="*/ 1824663 h 1824663"/>
              <a:gd name="connsiteX3" fmla="*/ 0 w 3681862"/>
              <a:gd name="connsiteY3" fmla="*/ 1824663 h 1824663"/>
              <a:gd name="connsiteX0" fmla="*/ 0 w 3602349"/>
              <a:gd name="connsiteY0" fmla="*/ 1769004 h 1824663"/>
              <a:gd name="connsiteX1" fmla="*/ 1761418 w 3602349"/>
              <a:gd name="connsiteY1" fmla="*/ 0 h 1824663"/>
              <a:gd name="connsiteX2" fmla="*/ 3602349 w 3602349"/>
              <a:gd name="connsiteY2" fmla="*/ 1824663 h 1824663"/>
              <a:gd name="connsiteX3" fmla="*/ 0 w 3602349"/>
              <a:gd name="connsiteY3" fmla="*/ 1769004 h 1824663"/>
              <a:gd name="connsiteX0" fmla="*/ 0 w 3530788"/>
              <a:gd name="connsiteY0" fmla="*/ 1769004 h 1769004"/>
              <a:gd name="connsiteX1" fmla="*/ 1761418 w 3530788"/>
              <a:gd name="connsiteY1" fmla="*/ 0 h 1769004"/>
              <a:gd name="connsiteX2" fmla="*/ 3530788 w 3530788"/>
              <a:gd name="connsiteY2" fmla="*/ 1761052 h 1769004"/>
              <a:gd name="connsiteX3" fmla="*/ 0 w 3530788"/>
              <a:gd name="connsiteY3" fmla="*/ 1769004 h 176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788" h="1769004">
                <a:moveTo>
                  <a:pt x="0" y="1769004"/>
                </a:moveTo>
                <a:lnTo>
                  <a:pt x="1761418" y="0"/>
                </a:lnTo>
                <a:lnTo>
                  <a:pt x="3530788" y="1761052"/>
                </a:lnTo>
                <a:lnTo>
                  <a:pt x="0" y="17690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9735105" y="1993507"/>
            <a:ext cx="2454575" cy="4865768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1840931"/>
              <a:gd name="connsiteY0" fmla="*/ 1824663 h 3649326"/>
              <a:gd name="connsiteX1" fmla="*/ 1840931 w 1840931"/>
              <a:gd name="connsiteY1" fmla="*/ 0 h 3649326"/>
              <a:gd name="connsiteX2" fmla="*/ 1840931 w 1840931"/>
              <a:gd name="connsiteY2" fmla="*/ 3649326 h 3649326"/>
              <a:gd name="connsiteX3" fmla="*/ 0 w 1840931"/>
              <a:gd name="connsiteY3" fmla="*/ 1824663 h 364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0931" h="3649326">
                <a:moveTo>
                  <a:pt x="0" y="1824663"/>
                </a:moveTo>
                <a:lnTo>
                  <a:pt x="1840931" y="0"/>
                </a:lnTo>
                <a:lnTo>
                  <a:pt x="1840931" y="3649326"/>
                </a:lnTo>
                <a:lnTo>
                  <a:pt x="0" y="1824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7557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159562" y="0"/>
            <a:ext cx="10032436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919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316766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218994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970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3839750" y="1165384"/>
            <a:ext cx="4512501" cy="4512501"/>
          </a:xfrm>
          <a:prstGeom prst="ellipse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39750" y="2660915"/>
            <a:ext cx="4512501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839552" y="3429000"/>
            <a:ext cx="4512501" cy="677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 rot="2551977">
            <a:off x="11497071" y="-234305"/>
            <a:ext cx="288032" cy="1104064"/>
          </a:xfrm>
          <a:custGeom>
            <a:avLst/>
            <a:gdLst/>
            <a:ahLst/>
            <a:cxnLst/>
            <a:rect l="l" t="t" r="r" b="b"/>
            <a:pathLst>
              <a:path w="216024" h="828048">
                <a:moveTo>
                  <a:pt x="0" y="198178"/>
                </a:moveTo>
                <a:lnTo>
                  <a:pt x="216024" y="0"/>
                </a:lnTo>
                <a:lnTo>
                  <a:pt x="216024" y="828048"/>
                </a:lnTo>
                <a:lnTo>
                  <a:pt x="0" y="828047"/>
                </a:lnTo>
                <a:close/>
              </a:path>
            </a:pathLst>
          </a:cu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/>
          </a:p>
        </p:txBody>
      </p:sp>
      <p:sp>
        <p:nvSpPr>
          <p:cNvPr id="8" name="Rectangle 7"/>
          <p:cNvSpPr/>
          <p:nvPr userDrawn="1"/>
        </p:nvSpPr>
        <p:spPr>
          <a:xfrm rot="2551977">
            <a:off x="11603879" y="-85921"/>
            <a:ext cx="288032" cy="1627860"/>
          </a:xfrm>
          <a:custGeom>
            <a:avLst/>
            <a:gdLst/>
            <a:ahLst/>
            <a:cxnLst/>
            <a:rect l="l" t="t" r="r" b="b"/>
            <a:pathLst>
              <a:path w="216024" h="1220895">
                <a:moveTo>
                  <a:pt x="0" y="0"/>
                </a:moveTo>
                <a:lnTo>
                  <a:pt x="216024" y="235477"/>
                </a:lnTo>
                <a:lnTo>
                  <a:pt x="216024" y="1220895"/>
                </a:lnTo>
                <a:lnTo>
                  <a:pt x="0" y="1220895"/>
                </a:lnTo>
                <a:close/>
              </a:path>
            </a:pathLst>
          </a:cu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/>
          </a:p>
        </p:txBody>
      </p:sp>
      <p:sp>
        <p:nvSpPr>
          <p:cNvPr id="9" name="Rectangle 8"/>
          <p:cNvSpPr/>
          <p:nvPr userDrawn="1"/>
        </p:nvSpPr>
        <p:spPr>
          <a:xfrm rot="2359288">
            <a:off x="268763" y="5248252"/>
            <a:ext cx="288032" cy="1654453"/>
          </a:xfrm>
          <a:custGeom>
            <a:avLst/>
            <a:gdLst/>
            <a:ahLst/>
            <a:cxnLst/>
            <a:rect l="l" t="t" r="r" b="b"/>
            <a:pathLst>
              <a:path w="216024" h="1240840">
                <a:moveTo>
                  <a:pt x="0" y="0"/>
                </a:moveTo>
                <a:lnTo>
                  <a:pt x="216024" y="0"/>
                </a:lnTo>
                <a:lnTo>
                  <a:pt x="216024" y="1240840"/>
                </a:lnTo>
                <a:lnTo>
                  <a:pt x="0" y="977112"/>
                </a:lnTo>
                <a:close/>
              </a:path>
            </a:pathLst>
          </a:cu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/>
          </a:p>
        </p:txBody>
      </p:sp>
      <p:sp>
        <p:nvSpPr>
          <p:cNvPr id="12" name="Rectangle 11"/>
          <p:cNvSpPr/>
          <p:nvPr userDrawn="1"/>
        </p:nvSpPr>
        <p:spPr>
          <a:xfrm rot="2359288">
            <a:off x="363160" y="5879702"/>
            <a:ext cx="288032" cy="1206087"/>
          </a:xfrm>
          <a:custGeom>
            <a:avLst/>
            <a:gdLst/>
            <a:ahLst/>
            <a:cxnLst/>
            <a:rect l="l" t="t" r="r" b="b"/>
            <a:pathLst>
              <a:path w="216024" h="904565">
                <a:moveTo>
                  <a:pt x="0" y="0"/>
                </a:moveTo>
                <a:lnTo>
                  <a:pt x="216024" y="0"/>
                </a:lnTo>
                <a:lnTo>
                  <a:pt x="216024" y="727616"/>
                </a:lnTo>
                <a:lnTo>
                  <a:pt x="0" y="904565"/>
                </a:lnTo>
                <a:close/>
              </a:path>
            </a:pathLst>
          </a:cu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38819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780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20863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31371" y="331259"/>
            <a:ext cx="4392149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95413" y="2443493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07520" y="4555728"/>
            <a:ext cx="4103893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31371" y="2443493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807520" y="2442732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4895413" y="331259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5939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796819"/>
            <a:ext cx="4065600" cy="27843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063200" y="1796819"/>
            <a:ext cx="4065600" cy="27843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126400" y="1796819"/>
            <a:ext cx="4065600" cy="27843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2369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0" anchor="ctr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9736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360" y="0"/>
            <a:ext cx="11856640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25239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333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1" y="1753815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1" y="3866049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0372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072331" y="409665"/>
            <a:ext cx="2688299" cy="60486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887755" y="409665"/>
            <a:ext cx="4992555" cy="60486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1250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1617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885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F6939C0-0F9C-4BB0-BE6D-CDFDBD48B8E1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9278269-D816-4377-921A-50AEC083B847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0429EA9-A20D-4800-80F6-48970138B795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4817FF4C-CE41-4E26-9FB9-CB745F3234F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6" name="이등변 삼각형 49">
                  <a:extLst>
                    <a:ext uri="{FF2B5EF4-FFF2-40B4-BE49-F238E27FC236}">
                      <a16:creationId xmlns:a16="http://schemas.microsoft.com/office/drawing/2014/main" id="{688B8353-32F5-4D6E-81D9-D597B60FA9D3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155478D4-44EA-48AE-860F-E368AD673D0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id="{1861CCC0-CB32-42D2-947D-1907817DDDAE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E3ED5D5D-DC92-4BF6-B431-CE8E43382FD0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57F372C6-9816-462E-83F5-DFD56E8AF164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07321F0-763D-431A-87E5-1BD5F333CAE1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39A1E25-A8B6-4EE4-8AC8-D262A0C0D580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784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478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98376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548680"/>
            <a:ext cx="3071043" cy="182420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2372883"/>
            <a:ext cx="3071043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5AC382A-C3B5-4BE0-B805-8F9094AFD7DC}"/>
              </a:ext>
            </a:extLst>
          </p:cNvPr>
          <p:cNvGrpSpPr/>
          <p:nvPr/>
        </p:nvGrpSpPr>
        <p:grpSpPr>
          <a:xfrm>
            <a:off x="1" y="3429000"/>
            <a:ext cx="3979897" cy="3429001"/>
            <a:chOff x="0" y="2571749"/>
            <a:chExt cx="2984923" cy="2571751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0" y="4032469"/>
              <a:ext cx="2984923" cy="1111031"/>
              <a:chOff x="0" y="4032469"/>
              <a:chExt cx="2984923" cy="1111031"/>
            </a:xfrm>
          </p:grpSpPr>
          <p:sp>
            <p:nvSpPr>
              <p:cNvPr id="2" name="Rectangle 1"/>
              <p:cNvSpPr/>
              <p:nvPr userDrawn="1"/>
            </p:nvSpPr>
            <p:spPr>
              <a:xfrm>
                <a:off x="2527176" y="4443958"/>
                <a:ext cx="457200" cy="699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Oval 2"/>
              <p:cNvSpPr/>
              <p:nvPr userDrawn="1"/>
            </p:nvSpPr>
            <p:spPr>
              <a:xfrm>
                <a:off x="2128455" y="4032469"/>
                <a:ext cx="856468" cy="8564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0" y="4363963"/>
                <a:ext cx="449249" cy="7795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 userDrawn="1"/>
            </p:nvSpPr>
            <p:spPr>
              <a:xfrm>
                <a:off x="0" y="411702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A909D931-338B-4F68-B73A-DDF2CA17DD12}"/>
                </a:ext>
              </a:extLst>
            </p:cNvPr>
            <p:cNvSpPr/>
            <p:nvPr userDrawn="1"/>
          </p:nvSpPr>
          <p:spPr>
            <a:xfrm>
              <a:off x="0" y="3170955"/>
              <a:ext cx="2544134" cy="1972545"/>
            </a:xfrm>
            <a:custGeom>
              <a:avLst/>
              <a:gdLst>
                <a:gd name="connsiteX0" fmla="*/ 1395974 w 2544134"/>
                <a:gd name="connsiteY0" fmla="*/ 0 h 1972545"/>
                <a:gd name="connsiteX1" fmla="*/ 1581175 w 2544134"/>
                <a:gd name="connsiteY1" fmla="*/ 0 h 1972545"/>
                <a:gd name="connsiteX2" fmla="*/ 1629807 w 2544134"/>
                <a:gd name="connsiteY2" fmla="*/ 388693 h 1972545"/>
                <a:gd name="connsiteX3" fmla="*/ 1660266 w 2544134"/>
                <a:gd name="connsiteY3" fmla="*/ 394521 h 1972545"/>
                <a:gd name="connsiteX4" fmla="*/ 1843628 w 2544134"/>
                <a:gd name="connsiteY4" fmla="*/ 524107 h 1972545"/>
                <a:gd name="connsiteX5" fmla="*/ 1859380 w 2544134"/>
                <a:gd name="connsiteY5" fmla="*/ 553128 h 1972545"/>
                <a:gd name="connsiteX6" fmla="*/ 1884339 w 2544134"/>
                <a:gd name="connsiteY6" fmla="*/ 550612 h 1972545"/>
                <a:gd name="connsiteX7" fmla="*/ 2175988 w 2544134"/>
                <a:gd name="connsiteY7" fmla="*/ 743930 h 1972545"/>
                <a:gd name="connsiteX8" fmla="*/ 2180885 w 2544134"/>
                <a:gd name="connsiteY8" fmla="*/ 759703 h 1972545"/>
                <a:gd name="connsiteX9" fmla="*/ 2191569 w 2544134"/>
                <a:gd name="connsiteY9" fmla="*/ 756387 h 1972545"/>
                <a:gd name="connsiteX10" fmla="*/ 2234564 w 2544134"/>
                <a:gd name="connsiteY10" fmla="*/ 752052 h 1972545"/>
                <a:gd name="connsiteX11" fmla="*/ 2443572 w 2544134"/>
                <a:gd name="connsiteY11" fmla="*/ 922399 h 1972545"/>
                <a:gd name="connsiteX12" fmla="*/ 2445282 w 2544134"/>
                <a:gd name="connsiteY12" fmla="*/ 939364 h 1972545"/>
                <a:gd name="connsiteX13" fmla="*/ 2508998 w 2544134"/>
                <a:gd name="connsiteY13" fmla="*/ 945787 h 1972545"/>
                <a:gd name="connsiteX14" fmla="*/ 2544134 w 2544134"/>
                <a:gd name="connsiteY14" fmla="*/ 956223 h 1972545"/>
                <a:gd name="connsiteX15" fmla="*/ 2544134 w 2544134"/>
                <a:gd name="connsiteY15" fmla="*/ 1972545 h 1972545"/>
                <a:gd name="connsiteX16" fmla="*/ 354884 w 2544134"/>
                <a:gd name="connsiteY16" fmla="*/ 1972545 h 1972545"/>
                <a:gd name="connsiteX17" fmla="*/ 342134 w 2544134"/>
                <a:gd name="connsiteY17" fmla="*/ 1965625 h 1972545"/>
                <a:gd name="connsiteX18" fmla="*/ 244050 w 2544134"/>
                <a:gd name="connsiteY18" fmla="*/ 1838062 h 1972545"/>
                <a:gd name="connsiteX19" fmla="*/ 241474 w 2544134"/>
                <a:gd name="connsiteY19" fmla="*/ 1812505 h 1972545"/>
                <a:gd name="connsiteX20" fmla="*/ 236764 w 2544134"/>
                <a:gd name="connsiteY20" fmla="*/ 1816784 h 1972545"/>
                <a:gd name="connsiteX21" fmla="*/ 103253 w 2544134"/>
                <a:gd name="connsiteY21" fmla="*/ 1857566 h 1972545"/>
                <a:gd name="connsiteX22" fmla="*/ 10304 w 2544134"/>
                <a:gd name="connsiteY22" fmla="*/ 1838801 h 1972545"/>
                <a:gd name="connsiteX23" fmla="*/ 0 w 2544134"/>
                <a:gd name="connsiteY23" fmla="*/ 1833208 h 1972545"/>
                <a:gd name="connsiteX24" fmla="*/ 0 w 2544134"/>
                <a:gd name="connsiteY24" fmla="*/ 1404340 h 1972545"/>
                <a:gd name="connsiteX25" fmla="*/ 10304 w 2544134"/>
                <a:gd name="connsiteY25" fmla="*/ 1398747 h 1972545"/>
                <a:gd name="connsiteX26" fmla="*/ 103253 w 2544134"/>
                <a:gd name="connsiteY26" fmla="*/ 1379981 h 1972545"/>
                <a:gd name="connsiteX27" fmla="*/ 151378 w 2544134"/>
                <a:gd name="connsiteY27" fmla="*/ 1384832 h 1972545"/>
                <a:gd name="connsiteX28" fmla="*/ 162402 w 2544134"/>
                <a:gd name="connsiteY28" fmla="*/ 1388255 h 1972545"/>
                <a:gd name="connsiteX29" fmla="*/ 159919 w 2544134"/>
                <a:gd name="connsiteY29" fmla="*/ 1363619 h 1972545"/>
                <a:gd name="connsiteX30" fmla="*/ 522221 w 2544134"/>
                <a:gd name="connsiteY30" fmla="*/ 1001317 h 1972545"/>
                <a:gd name="connsiteX31" fmla="*/ 595237 w 2544134"/>
                <a:gd name="connsiteY31" fmla="*/ 1008678 h 1972545"/>
                <a:gd name="connsiteX32" fmla="*/ 617610 w 2544134"/>
                <a:gd name="connsiteY32" fmla="*/ 1015623 h 1972545"/>
                <a:gd name="connsiteX33" fmla="*/ 630288 w 2544134"/>
                <a:gd name="connsiteY33" fmla="*/ 1000258 h 1972545"/>
                <a:gd name="connsiteX34" fmla="*/ 886474 w 2544134"/>
                <a:gd name="connsiteY34" fmla="*/ 894142 h 1972545"/>
                <a:gd name="connsiteX35" fmla="*/ 896697 w 2544134"/>
                <a:gd name="connsiteY35" fmla="*/ 895173 h 1972545"/>
                <a:gd name="connsiteX36" fmla="*/ 889510 w 2544134"/>
                <a:gd name="connsiteY36" fmla="*/ 872020 h 1972545"/>
                <a:gd name="connsiteX37" fmla="*/ 886474 w 2544134"/>
                <a:gd name="connsiteY37" fmla="*/ 841898 h 1972545"/>
                <a:gd name="connsiteX38" fmla="*/ 1005814 w 2544134"/>
                <a:gd name="connsiteY38" fmla="*/ 695472 h 1972545"/>
                <a:gd name="connsiteX39" fmla="*/ 1011986 w 2544134"/>
                <a:gd name="connsiteY39" fmla="*/ 694850 h 1972545"/>
                <a:gd name="connsiteX40" fmla="*/ 1016112 w 2544134"/>
                <a:gd name="connsiteY40" fmla="*/ 653922 h 1972545"/>
                <a:gd name="connsiteX41" fmla="*/ 1301359 w 2544134"/>
                <a:gd name="connsiteY41" fmla="*/ 421440 h 1972545"/>
                <a:gd name="connsiteX42" fmla="*/ 1342724 w 2544134"/>
                <a:gd name="connsiteY42" fmla="*/ 425610 h 197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4134" h="1972545">
                  <a:moveTo>
                    <a:pt x="1395974" y="0"/>
                  </a:moveTo>
                  <a:lnTo>
                    <a:pt x="1581175" y="0"/>
                  </a:lnTo>
                  <a:lnTo>
                    <a:pt x="1629807" y="388693"/>
                  </a:lnTo>
                  <a:lnTo>
                    <a:pt x="1660266" y="394521"/>
                  </a:lnTo>
                  <a:cubicBezTo>
                    <a:pt x="1736117" y="414036"/>
                    <a:pt x="1800967" y="460961"/>
                    <a:pt x="1843628" y="524107"/>
                  </a:cubicBezTo>
                  <a:lnTo>
                    <a:pt x="1859380" y="553128"/>
                  </a:lnTo>
                  <a:lnTo>
                    <a:pt x="1884339" y="550612"/>
                  </a:lnTo>
                  <a:cubicBezTo>
                    <a:pt x="2015447" y="550612"/>
                    <a:pt x="2127937" y="630325"/>
                    <a:pt x="2175988" y="743930"/>
                  </a:cubicBezTo>
                  <a:lnTo>
                    <a:pt x="2180885" y="759703"/>
                  </a:lnTo>
                  <a:lnTo>
                    <a:pt x="2191569" y="756387"/>
                  </a:lnTo>
                  <a:cubicBezTo>
                    <a:pt x="2205457" y="753545"/>
                    <a:pt x="2219836" y="752052"/>
                    <a:pt x="2234564" y="752052"/>
                  </a:cubicBezTo>
                  <a:cubicBezTo>
                    <a:pt x="2337661" y="752052"/>
                    <a:pt x="2423678" y="825183"/>
                    <a:pt x="2443572" y="922399"/>
                  </a:cubicBezTo>
                  <a:lnTo>
                    <a:pt x="2445282" y="939364"/>
                  </a:lnTo>
                  <a:lnTo>
                    <a:pt x="2508998" y="945787"/>
                  </a:lnTo>
                  <a:lnTo>
                    <a:pt x="2544134" y="956223"/>
                  </a:lnTo>
                  <a:lnTo>
                    <a:pt x="2544134" y="1972545"/>
                  </a:lnTo>
                  <a:lnTo>
                    <a:pt x="354884" y="1972545"/>
                  </a:lnTo>
                  <a:lnTo>
                    <a:pt x="342134" y="1965625"/>
                  </a:lnTo>
                  <a:cubicBezTo>
                    <a:pt x="295511" y="1934418"/>
                    <a:pt x="255183" y="1892469"/>
                    <a:pt x="244050" y="1838062"/>
                  </a:cubicBezTo>
                  <a:lnTo>
                    <a:pt x="241474" y="1812505"/>
                  </a:lnTo>
                  <a:lnTo>
                    <a:pt x="236764" y="1816784"/>
                  </a:lnTo>
                  <a:cubicBezTo>
                    <a:pt x="198653" y="1842531"/>
                    <a:pt x="152709" y="1857566"/>
                    <a:pt x="103253" y="1857566"/>
                  </a:cubicBezTo>
                  <a:cubicBezTo>
                    <a:pt x="70283" y="1857566"/>
                    <a:pt x="38873" y="1850884"/>
                    <a:pt x="10304" y="1838801"/>
                  </a:cubicBezTo>
                  <a:lnTo>
                    <a:pt x="0" y="1833208"/>
                  </a:lnTo>
                  <a:lnTo>
                    <a:pt x="0" y="1404340"/>
                  </a:lnTo>
                  <a:lnTo>
                    <a:pt x="10304" y="1398747"/>
                  </a:lnTo>
                  <a:cubicBezTo>
                    <a:pt x="38873" y="1386663"/>
                    <a:pt x="70283" y="1379981"/>
                    <a:pt x="103253" y="1379981"/>
                  </a:cubicBezTo>
                  <a:cubicBezTo>
                    <a:pt x="119738" y="1379981"/>
                    <a:pt x="135833" y="1381652"/>
                    <a:pt x="151378" y="1384832"/>
                  </a:cubicBezTo>
                  <a:lnTo>
                    <a:pt x="162402" y="1388255"/>
                  </a:lnTo>
                  <a:lnTo>
                    <a:pt x="159919" y="1363619"/>
                  </a:lnTo>
                  <a:cubicBezTo>
                    <a:pt x="159919" y="1163525"/>
                    <a:pt x="322127" y="1001317"/>
                    <a:pt x="522221" y="1001317"/>
                  </a:cubicBezTo>
                  <a:cubicBezTo>
                    <a:pt x="547233" y="1001317"/>
                    <a:pt x="571652" y="1003852"/>
                    <a:pt x="595237" y="1008678"/>
                  </a:cubicBezTo>
                  <a:lnTo>
                    <a:pt x="617610" y="1015623"/>
                  </a:lnTo>
                  <a:lnTo>
                    <a:pt x="630288" y="1000258"/>
                  </a:lnTo>
                  <a:cubicBezTo>
                    <a:pt x="695852" y="934694"/>
                    <a:pt x="786427" y="894142"/>
                    <a:pt x="886474" y="894142"/>
                  </a:cubicBezTo>
                  <a:lnTo>
                    <a:pt x="896697" y="895173"/>
                  </a:lnTo>
                  <a:lnTo>
                    <a:pt x="889510" y="872020"/>
                  </a:lnTo>
                  <a:cubicBezTo>
                    <a:pt x="887519" y="862290"/>
                    <a:pt x="886474" y="852216"/>
                    <a:pt x="886474" y="841898"/>
                  </a:cubicBezTo>
                  <a:cubicBezTo>
                    <a:pt x="886474" y="769671"/>
                    <a:pt x="937707" y="709409"/>
                    <a:pt x="1005814" y="695472"/>
                  </a:cubicBezTo>
                  <a:lnTo>
                    <a:pt x="1011986" y="694850"/>
                  </a:lnTo>
                  <a:lnTo>
                    <a:pt x="1016112" y="653922"/>
                  </a:lnTo>
                  <a:cubicBezTo>
                    <a:pt x="1043262" y="521245"/>
                    <a:pt x="1160655" y="421440"/>
                    <a:pt x="1301359" y="421440"/>
                  </a:cubicBezTo>
                  <a:lnTo>
                    <a:pt x="1342724" y="4256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835AEBDB-6E77-465B-802B-2411CB9307EC}"/>
                </a:ext>
              </a:extLst>
            </p:cNvPr>
            <p:cNvGrpSpPr/>
            <p:nvPr userDrawn="1"/>
          </p:nvGrpSpPr>
          <p:grpSpPr>
            <a:xfrm>
              <a:off x="1278074" y="2571749"/>
              <a:ext cx="413353" cy="794587"/>
              <a:chOff x="5304862" y="-789923"/>
              <a:chExt cx="645890" cy="1241591"/>
            </a:xfrm>
          </p:grpSpPr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5E76A47E-F7A7-4DA1-9B8C-D7B1A60D5D71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21" name="이등변 삼각형 49">
                  <a:extLst>
                    <a:ext uri="{FF2B5EF4-FFF2-40B4-BE49-F238E27FC236}">
                      <a16:creationId xmlns:a16="http://schemas.microsoft.com/office/drawing/2014/main" id="{67190486-51A1-4AB6-8B4F-B570F9832336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22" name="자유형: 도형 21">
                  <a:extLst>
                    <a:ext uri="{FF2B5EF4-FFF2-40B4-BE49-F238E27FC236}">
                      <a16:creationId xmlns:a16="http://schemas.microsoft.com/office/drawing/2014/main" id="{56F15390-B3DB-4D76-834D-291CE0D12AD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23" name="자유형: 도형 22">
                  <a:extLst>
                    <a:ext uri="{FF2B5EF4-FFF2-40B4-BE49-F238E27FC236}">
                      <a16:creationId xmlns:a16="http://schemas.microsoft.com/office/drawing/2014/main" id="{3BA87288-70D8-4753-8DAA-8CA1C332EF6C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AD475AD4-CA04-4B61-9BB4-408BA6A11E05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1B106404-A3F8-4193-8435-FA430BEB5473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9408417A-6F35-4CB8-93DD-4FB5074FE702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3058858D-8ACE-40F2-B778-D2BFBF4553F3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12" name="Frame 11"/>
          <p:cNvSpPr/>
          <p:nvPr/>
        </p:nvSpPr>
        <p:spPr>
          <a:xfrm>
            <a:off x="335360" y="452670"/>
            <a:ext cx="11521280" cy="5952661"/>
          </a:xfrm>
          <a:prstGeom prst="frame">
            <a:avLst>
              <a:gd name="adj1" fmla="val 123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26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llo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7968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23EB7A4-0598-4887-ACB7-E8220F8DDFED}"/>
              </a:ext>
            </a:extLst>
          </p:cNvPr>
          <p:cNvGrpSpPr/>
          <p:nvPr/>
        </p:nvGrpSpPr>
        <p:grpSpPr>
          <a:xfrm>
            <a:off x="2536949" y="309809"/>
            <a:ext cx="7493412" cy="6184588"/>
            <a:chOff x="1902711" y="497586"/>
            <a:chExt cx="5620059" cy="4638441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C4167999-582F-4DE1-8524-427663DA86EB}"/>
                </a:ext>
              </a:extLst>
            </p:cNvPr>
            <p:cNvGrpSpPr/>
            <p:nvPr userDrawn="1"/>
          </p:nvGrpSpPr>
          <p:grpSpPr>
            <a:xfrm>
              <a:off x="1902711" y="1537517"/>
              <a:ext cx="5620059" cy="3598510"/>
              <a:chOff x="2401342" y="248706"/>
              <a:chExt cx="5620059" cy="3598510"/>
            </a:xfrm>
            <a:solidFill>
              <a:schemeClr val="bg1"/>
            </a:solidFill>
          </p:grpSpPr>
          <p:sp>
            <p:nvSpPr>
              <p:cNvPr id="54" name="Oval 11">
                <a:extLst>
                  <a:ext uri="{FF2B5EF4-FFF2-40B4-BE49-F238E27FC236}">
                    <a16:creationId xmlns:a16="http://schemas.microsoft.com/office/drawing/2014/main" id="{36E509A3-52CE-4453-9564-E704D9C6F3F0}"/>
                  </a:ext>
                </a:extLst>
              </p:cNvPr>
              <p:cNvSpPr/>
              <p:nvPr userDrawn="1"/>
            </p:nvSpPr>
            <p:spPr>
              <a:xfrm>
                <a:off x="4283968" y="941198"/>
                <a:ext cx="956850" cy="9568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5" name="Oval 11">
                <a:extLst>
                  <a:ext uri="{FF2B5EF4-FFF2-40B4-BE49-F238E27FC236}">
                    <a16:creationId xmlns:a16="http://schemas.microsoft.com/office/drawing/2014/main" id="{D8641ACF-24EC-4119-AF47-45C5E6B69718}"/>
                  </a:ext>
                </a:extLst>
              </p:cNvPr>
              <p:cNvSpPr/>
              <p:nvPr userDrawn="1"/>
            </p:nvSpPr>
            <p:spPr>
              <a:xfrm>
                <a:off x="4080672" y="1386488"/>
                <a:ext cx="491180" cy="4911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6" name="Oval 11">
                <a:extLst>
                  <a:ext uri="{FF2B5EF4-FFF2-40B4-BE49-F238E27FC236}">
                    <a16:creationId xmlns:a16="http://schemas.microsoft.com/office/drawing/2014/main" id="{3873CDEC-688A-4EE6-8974-D80E43FF9273}"/>
                  </a:ext>
                </a:extLst>
              </p:cNvPr>
              <p:cNvSpPr/>
              <p:nvPr userDrawn="1"/>
            </p:nvSpPr>
            <p:spPr>
              <a:xfrm>
                <a:off x="3485352" y="1717923"/>
                <a:ext cx="1190640" cy="1190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7" name="Oval 11">
                <a:extLst>
                  <a:ext uri="{FF2B5EF4-FFF2-40B4-BE49-F238E27FC236}">
                    <a16:creationId xmlns:a16="http://schemas.microsoft.com/office/drawing/2014/main" id="{B93DE707-F71B-42F6-A0EB-DFC85BA873B2}"/>
                  </a:ext>
                </a:extLst>
              </p:cNvPr>
              <p:cNvSpPr/>
              <p:nvPr userDrawn="1"/>
            </p:nvSpPr>
            <p:spPr>
              <a:xfrm>
                <a:off x="2886827" y="1894030"/>
                <a:ext cx="1190640" cy="1190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8" name="Oval 11">
                <a:extLst>
                  <a:ext uri="{FF2B5EF4-FFF2-40B4-BE49-F238E27FC236}">
                    <a16:creationId xmlns:a16="http://schemas.microsoft.com/office/drawing/2014/main" id="{3A7AC84B-9DE8-4557-8141-47C15EEBD952}"/>
                  </a:ext>
                </a:extLst>
              </p:cNvPr>
              <p:cNvSpPr/>
              <p:nvPr userDrawn="1"/>
            </p:nvSpPr>
            <p:spPr>
              <a:xfrm>
                <a:off x="2401342" y="2516235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9" name="Oval 11">
                <a:extLst>
                  <a:ext uri="{FF2B5EF4-FFF2-40B4-BE49-F238E27FC236}">
                    <a16:creationId xmlns:a16="http://schemas.microsoft.com/office/drawing/2014/main" id="{F200C86F-3147-4417-909C-8AA712602B15}"/>
                  </a:ext>
                </a:extLst>
              </p:cNvPr>
              <p:cNvSpPr/>
              <p:nvPr userDrawn="1"/>
            </p:nvSpPr>
            <p:spPr>
              <a:xfrm>
                <a:off x="3017096" y="2797485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0" name="Oval 11">
                <a:extLst>
                  <a:ext uri="{FF2B5EF4-FFF2-40B4-BE49-F238E27FC236}">
                    <a16:creationId xmlns:a16="http://schemas.microsoft.com/office/drawing/2014/main" id="{C19D843C-2344-43CD-A232-FDCAF8F43CA5}"/>
                  </a:ext>
                </a:extLst>
              </p:cNvPr>
              <p:cNvSpPr/>
              <p:nvPr userDrawn="1"/>
            </p:nvSpPr>
            <p:spPr>
              <a:xfrm>
                <a:off x="3562974" y="2003019"/>
                <a:ext cx="1844197" cy="184419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1" name="Oval 11">
                <a:extLst>
                  <a:ext uri="{FF2B5EF4-FFF2-40B4-BE49-F238E27FC236}">
                    <a16:creationId xmlns:a16="http://schemas.microsoft.com/office/drawing/2014/main" id="{1D594D95-F75F-4683-A364-E7EFD943F93B}"/>
                  </a:ext>
                </a:extLst>
              </p:cNvPr>
              <p:cNvSpPr/>
              <p:nvPr userDrawn="1"/>
            </p:nvSpPr>
            <p:spPr>
              <a:xfrm>
                <a:off x="4999309" y="3011131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2" name="Oval 11">
                <a:extLst>
                  <a:ext uri="{FF2B5EF4-FFF2-40B4-BE49-F238E27FC236}">
                    <a16:creationId xmlns:a16="http://schemas.microsoft.com/office/drawing/2014/main" id="{95DD39E7-93D6-494C-A36E-247288990A90}"/>
                  </a:ext>
                </a:extLst>
              </p:cNvPr>
              <p:cNvSpPr/>
              <p:nvPr userDrawn="1"/>
            </p:nvSpPr>
            <p:spPr>
              <a:xfrm>
                <a:off x="5653222" y="2981733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3" name="Oval 11">
                <a:extLst>
                  <a:ext uri="{FF2B5EF4-FFF2-40B4-BE49-F238E27FC236}">
                    <a16:creationId xmlns:a16="http://schemas.microsoft.com/office/drawing/2014/main" id="{0724B3EB-D2BA-46AD-9B24-8F61182FFCCE}"/>
                  </a:ext>
                </a:extLst>
              </p:cNvPr>
              <p:cNvSpPr/>
              <p:nvPr userDrawn="1"/>
            </p:nvSpPr>
            <p:spPr>
              <a:xfrm>
                <a:off x="6035666" y="2445747"/>
                <a:ext cx="1363186" cy="13631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4" name="Oval 11">
                <a:extLst>
                  <a:ext uri="{FF2B5EF4-FFF2-40B4-BE49-F238E27FC236}">
                    <a16:creationId xmlns:a16="http://schemas.microsoft.com/office/drawing/2014/main" id="{BDBBA2C7-3C34-4968-B283-7486C3E66CD2}"/>
                  </a:ext>
                </a:extLst>
              </p:cNvPr>
              <p:cNvSpPr/>
              <p:nvPr userDrawn="1"/>
            </p:nvSpPr>
            <p:spPr>
              <a:xfrm>
                <a:off x="7037784" y="2729409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5" name="Oval 11">
                <a:extLst>
                  <a:ext uri="{FF2B5EF4-FFF2-40B4-BE49-F238E27FC236}">
                    <a16:creationId xmlns:a16="http://schemas.microsoft.com/office/drawing/2014/main" id="{1D3596EF-83B2-4D77-9900-8FBA5EF934B2}"/>
                  </a:ext>
                </a:extLst>
              </p:cNvPr>
              <p:cNvSpPr/>
              <p:nvPr userDrawn="1"/>
            </p:nvSpPr>
            <p:spPr>
              <a:xfrm>
                <a:off x="6658215" y="1725625"/>
                <a:ext cx="1363186" cy="13631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6" name="Oval 11">
                <a:extLst>
                  <a:ext uri="{FF2B5EF4-FFF2-40B4-BE49-F238E27FC236}">
                    <a16:creationId xmlns:a16="http://schemas.microsoft.com/office/drawing/2014/main" id="{478452D7-D34C-4072-B618-5EA4D20571B3}"/>
                  </a:ext>
                </a:extLst>
              </p:cNvPr>
              <p:cNvSpPr/>
              <p:nvPr userDrawn="1"/>
            </p:nvSpPr>
            <p:spPr>
              <a:xfrm>
                <a:off x="4702059" y="880592"/>
                <a:ext cx="1040194" cy="104019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7" name="Oval 11">
                <a:extLst>
                  <a:ext uri="{FF2B5EF4-FFF2-40B4-BE49-F238E27FC236}">
                    <a16:creationId xmlns:a16="http://schemas.microsoft.com/office/drawing/2014/main" id="{B67A8B79-3441-4CEE-82A3-001ECBD4DD6C}"/>
                  </a:ext>
                </a:extLst>
              </p:cNvPr>
              <p:cNvSpPr/>
              <p:nvPr userDrawn="1"/>
            </p:nvSpPr>
            <p:spPr>
              <a:xfrm>
                <a:off x="5200227" y="1153449"/>
                <a:ext cx="1040194" cy="104019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8" name="Oval 11">
                <a:extLst>
                  <a:ext uri="{FF2B5EF4-FFF2-40B4-BE49-F238E27FC236}">
                    <a16:creationId xmlns:a16="http://schemas.microsoft.com/office/drawing/2014/main" id="{39EC19EA-7198-4F0B-A95B-49D0CF19C8F2}"/>
                  </a:ext>
                </a:extLst>
              </p:cNvPr>
              <p:cNvSpPr/>
              <p:nvPr userDrawn="1"/>
            </p:nvSpPr>
            <p:spPr>
              <a:xfrm>
                <a:off x="5945245" y="1484448"/>
                <a:ext cx="701108" cy="701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9" name="Oval 11">
                <a:extLst>
                  <a:ext uri="{FF2B5EF4-FFF2-40B4-BE49-F238E27FC236}">
                    <a16:creationId xmlns:a16="http://schemas.microsoft.com/office/drawing/2014/main" id="{6F4820F4-E538-4700-880A-FA8685A41A3B}"/>
                  </a:ext>
                </a:extLst>
              </p:cNvPr>
              <p:cNvSpPr/>
              <p:nvPr userDrawn="1"/>
            </p:nvSpPr>
            <p:spPr>
              <a:xfrm>
                <a:off x="6121822" y="1792219"/>
                <a:ext cx="1040194" cy="104019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0" name="Oval 11">
                <a:extLst>
                  <a:ext uri="{FF2B5EF4-FFF2-40B4-BE49-F238E27FC236}">
                    <a16:creationId xmlns:a16="http://schemas.microsoft.com/office/drawing/2014/main" id="{413F6B1E-425D-4873-9467-3AC4066BB2ED}"/>
                  </a:ext>
                </a:extLst>
              </p:cNvPr>
              <p:cNvSpPr/>
              <p:nvPr userDrawn="1"/>
            </p:nvSpPr>
            <p:spPr>
              <a:xfrm>
                <a:off x="4251327" y="1369850"/>
                <a:ext cx="2136016" cy="21360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1" name="사다리꼴 70">
                <a:extLst>
                  <a:ext uri="{FF2B5EF4-FFF2-40B4-BE49-F238E27FC236}">
                    <a16:creationId xmlns:a16="http://schemas.microsoft.com/office/drawing/2014/main" id="{B0CB0B17-591E-4DAC-A92C-EBD6A95CAE9D}"/>
                  </a:ext>
                </a:extLst>
              </p:cNvPr>
              <p:cNvSpPr/>
              <p:nvPr userDrawn="1"/>
            </p:nvSpPr>
            <p:spPr>
              <a:xfrm>
                <a:off x="4765704" y="248706"/>
                <a:ext cx="608632" cy="1216152"/>
              </a:xfrm>
              <a:prstGeom prst="trapezoi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0273FAE2-233C-451C-ABAD-157761C173D3}"/>
                </a:ext>
              </a:extLst>
            </p:cNvPr>
            <p:cNvGrpSpPr/>
            <p:nvPr userDrawn="1"/>
          </p:nvGrpSpPr>
          <p:grpSpPr>
            <a:xfrm>
              <a:off x="4249055" y="497586"/>
              <a:ext cx="645890" cy="1241591"/>
              <a:chOff x="5304862" y="-789923"/>
              <a:chExt cx="645890" cy="1241591"/>
            </a:xfrm>
          </p:grpSpPr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F294317C-D093-4716-BC39-F4EDB7B3713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78" name="이등변 삼각형 49">
                  <a:extLst>
                    <a:ext uri="{FF2B5EF4-FFF2-40B4-BE49-F238E27FC236}">
                      <a16:creationId xmlns:a16="http://schemas.microsoft.com/office/drawing/2014/main" id="{28122585-D90D-4D44-AC50-0A8C9106EF95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79" name="자유형: 도형 78">
                  <a:extLst>
                    <a:ext uri="{FF2B5EF4-FFF2-40B4-BE49-F238E27FC236}">
                      <a16:creationId xmlns:a16="http://schemas.microsoft.com/office/drawing/2014/main" id="{CA4A1B48-5DCF-4240-B908-5565A0B620C1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80" name="자유형: 도형 79">
                  <a:extLst>
                    <a:ext uri="{FF2B5EF4-FFF2-40B4-BE49-F238E27FC236}">
                      <a16:creationId xmlns:a16="http://schemas.microsoft.com/office/drawing/2014/main" id="{28D35705-FE6E-444A-A4F2-216FB36C2D3C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74" name="타원 73">
                <a:extLst>
                  <a:ext uri="{FF2B5EF4-FFF2-40B4-BE49-F238E27FC236}">
                    <a16:creationId xmlns:a16="http://schemas.microsoft.com/office/drawing/2014/main" id="{833271DD-6F14-4B18-BE97-D6CF7744263D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32141932-F9EE-4187-BBBC-79F2AADC7FB5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6" name="자유형: 도형 75">
                <a:extLst>
                  <a:ext uri="{FF2B5EF4-FFF2-40B4-BE49-F238E27FC236}">
                    <a16:creationId xmlns:a16="http://schemas.microsoft.com/office/drawing/2014/main" id="{C4A28A23-9A45-480D-9AE0-AC8E03B407E4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7" name="자유형: 도형 76">
                <a:extLst>
                  <a:ext uri="{FF2B5EF4-FFF2-40B4-BE49-F238E27FC236}">
                    <a16:creationId xmlns:a16="http://schemas.microsoft.com/office/drawing/2014/main" id="{E5282C72-98DB-48D8-88FE-2DFA994D4B88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488076" y="3909054"/>
            <a:ext cx="5193248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487879" y="4773149"/>
            <a:ext cx="5193248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14128" y="1472678"/>
            <a:ext cx="897131" cy="648281"/>
            <a:chOff x="6495678" y="1779663"/>
            <a:chExt cx="672848" cy="486211"/>
          </a:xfrm>
        </p:grpSpPr>
        <p:sp>
          <p:nvSpPr>
            <p:cNvPr id="17" name="Oval 16"/>
            <p:cNvSpPr/>
            <p:nvPr userDrawn="1"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98603" y="2910860"/>
            <a:ext cx="699460" cy="505441"/>
            <a:chOff x="6495678" y="1779663"/>
            <a:chExt cx="672848" cy="486211"/>
          </a:xfrm>
        </p:grpSpPr>
        <p:sp>
          <p:nvSpPr>
            <p:cNvPr id="22" name="Oval 21"/>
            <p:cNvSpPr/>
            <p:nvPr userDrawn="1"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01984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43873" y="1604120"/>
            <a:ext cx="2281332" cy="4801211"/>
            <a:chOff x="3797105" y="1404992"/>
            <a:chExt cx="1548895" cy="3471014"/>
          </a:xfrm>
        </p:grpSpPr>
        <p:sp>
          <p:nvSpPr>
            <p:cNvPr id="9" name="Rectangle 8"/>
            <p:cNvSpPr/>
            <p:nvPr userDrawn="1"/>
          </p:nvSpPr>
          <p:spPr>
            <a:xfrm>
              <a:off x="3797105" y="1909048"/>
              <a:ext cx="1548000" cy="246290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3797105" y="1404992"/>
              <a:ext cx="1548000" cy="504056"/>
            </a:xfrm>
            <a:prstGeom prst="triangle">
              <a:avLst>
                <a:gd name="adj" fmla="val 4905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 userDrawn="1"/>
          </p:nvSpPr>
          <p:spPr>
            <a:xfrm rot="10800000">
              <a:off x="3798000" y="4371950"/>
              <a:ext cx="1548000" cy="504056"/>
            </a:xfrm>
            <a:prstGeom prst="triangle">
              <a:avLst>
                <a:gd name="adj" fmla="val 4905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049636" y="1749575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45380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1124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658148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353892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1493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677139"/>
            <a:ext cx="12192000" cy="2180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3356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123" name="Picture 3" descr="D:\Fullppt\005-PNG이미지\노트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800" y="1316766"/>
            <a:ext cx="8584243" cy="4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1696" y="5682850"/>
            <a:ext cx="11568608" cy="7224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213786" y="1873324"/>
            <a:ext cx="4114129" cy="3042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6182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64087" y="1908313"/>
            <a:ext cx="3424579" cy="3040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0272000" y="4938000"/>
            <a:ext cx="1920000" cy="19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944085" y="0"/>
            <a:ext cx="1920000" cy="19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2826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4132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s and Contents Layout">
    <p:bg>
      <p:bgPr>
        <a:solidFill>
          <a:srgbClr val="FFCE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7762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857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312000" y="-1"/>
            <a:ext cx="2880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312005" y="2841757"/>
            <a:ext cx="2880000" cy="40162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56000" y="2841757"/>
            <a:ext cx="1536011" cy="40162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56000" y="-1"/>
            <a:ext cx="4525107" cy="2724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890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690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195824" y="-15091"/>
            <a:ext cx="4909149" cy="4356885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3649326"/>
              <a:gd name="connsiteX1" fmla="*/ 1848883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3681862 w 3681862"/>
              <a:gd name="connsiteY2" fmla="*/ 1443001 h 3267664"/>
              <a:gd name="connsiteX3" fmla="*/ 1840931 w 3681862"/>
              <a:gd name="connsiteY3" fmla="*/ 3267664 h 3267664"/>
              <a:gd name="connsiteX4" fmla="*/ 0 w 3681862"/>
              <a:gd name="connsiteY4" fmla="*/ 1443001 h 3267664"/>
              <a:gd name="connsiteX0" fmla="*/ 0 w 3681862"/>
              <a:gd name="connsiteY0" fmla="*/ 1454723 h 3279386"/>
              <a:gd name="connsiteX1" fmla="*/ 1467221 w 3681862"/>
              <a:gd name="connsiteY1" fmla="*/ 11722 h 3279386"/>
              <a:gd name="connsiteX2" fmla="*/ 2292043 w 3681862"/>
              <a:gd name="connsiteY2" fmla="*/ 54845 h 3279386"/>
              <a:gd name="connsiteX3" fmla="*/ 3681862 w 3681862"/>
              <a:gd name="connsiteY3" fmla="*/ 1454723 h 3279386"/>
              <a:gd name="connsiteX4" fmla="*/ 1840931 w 3681862"/>
              <a:gd name="connsiteY4" fmla="*/ 3279386 h 3279386"/>
              <a:gd name="connsiteX5" fmla="*/ 0 w 3681862"/>
              <a:gd name="connsiteY5" fmla="*/ 1454723 h 327938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92043 w 3681862"/>
              <a:gd name="connsiteY2" fmla="*/ 43123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1862" h="3267664">
                <a:moveTo>
                  <a:pt x="0" y="1443001"/>
                </a:moveTo>
                <a:lnTo>
                  <a:pt x="1467221" y="0"/>
                </a:lnTo>
                <a:cubicBezTo>
                  <a:pt x="1832276" y="3773"/>
                  <a:pt x="1919036" y="-406"/>
                  <a:pt x="2284092" y="19269"/>
                </a:cubicBezTo>
                <a:lnTo>
                  <a:pt x="3681862" y="1443001"/>
                </a:lnTo>
                <a:lnTo>
                  <a:pt x="1840931" y="3267664"/>
                </a:lnTo>
                <a:lnTo>
                  <a:pt x="0" y="1443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55242" y="1993507"/>
            <a:ext cx="4909149" cy="4865768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301842" y="4514695"/>
            <a:ext cx="4707717" cy="2358672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1824663"/>
              <a:gd name="connsiteX1" fmla="*/ 1840931 w 3681862"/>
              <a:gd name="connsiteY1" fmla="*/ 0 h 1824663"/>
              <a:gd name="connsiteX2" fmla="*/ 3681862 w 3681862"/>
              <a:gd name="connsiteY2" fmla="*/ 1824663 h 1824663"/>
              <a:gd name="connsiteX3" fmla="*/ 0 w 3681862"/>
              <a:gd name="connsiteY3" fmla="*/ 1824663 h 1824663"/>
              <a:gd name="connsiteX0" fmla="*/ 0 w 3602349"/>
              <a:gd name="connsiteY0" fmla="*/ 1769004 h 1824663"/>
              <a:gd name="connsiteX1" fmla="*/ 1761418 w 3602349"/>
              <a:gd name="connsiteY1" fmla="*/ 0 h 1824663"/>
              <a:gd name="connsiteX2" fmla="*/ 3602349 w 3602349"/>
              <a:gd name="connsiteY2" fmla="*/ 1824663 h 1824663"/>
              <a:gd name="connsiteX3" fmla="*/ 0 w 3602349"/>
              <a:gd name="connsiteY3" fmla="*/ 1769004 h 1824663"/>
              <a:gd name="connsiteX0" fmla="*/ 0 w 3530788"/>
              <a:gd name="connsiteY0" fmla="*/ 1769004 h 1769004"/>
              <a:gd name="connsiteX1" fmla="*/ 1761418 w 3530788"/>
              <a:gd name="connsiteY1" fmla="*/ 0 h 1769004"/>
              <a:gd name="connsiteX2" fmla="*/ 3530788 w 3530788"/>
              <a:gd name="connsiteY2" fmla="*/ 1761052 h 1769004"/>
              <a:gd name="connsiteX3" fmla="*/ 0 w 3530788"/>
              <a:gd name="connsiteY3" fmla="*/ 1769004 h 176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788" h="1769004">
                <a:moveTo>
                  <a:pt x="0" y="1769004"/>
                </a:moveTo>
                <a:lnTo>
                  <a:pt x="1761418" y="0"/>
                </a:lnTo>
                <a:lnTo>
                  <a:pt x="3530788" y="1761052"/>
                </a:lnTo>
                <a:lnTo>
                  <a:pt x="0" y="17690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9735105" y="1993507"/>
            <a:ext cx="2454575" cy="4865768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1840931"/>
              <a:gd name="connsiteY0" fmla="*/ 1824663 h 3649326"/>
              <a:gd name="connsiteX1" fmla="*/ 1840931 w 1840931"/>
              <a:gd name="connsiteY1" fmla="*/ 0 h 3649326"/>
              <a:gd name="connsiteX2" fmla="*/ 1840931 w 1840931"/>
              <a:gd name="connsiteY2" fmla="*/ 3649326 h 3649326"/>
              <a:gd name="connsiteX3" fmla="*/ 0 w 1840931"/>
              <a:gd name="connsiteY3" fmla="*/ 1824663 h 364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0931" h="3649326">
                <a:moveTo>
                  <a:pt x="0" y="1824663"/>
                </a:moveTo>
                <a:lnTo>
                  <a:pt x="1840931" y="0"/>
                </a:lnTo>
                <a:lnTo>
                  <a:pt x="1840931" y="3649326"/>
                </a:lnTo>
                <a:lnTo>
                  <a:pt x="0" y="1824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5750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27382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27382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548907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548907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7648072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648074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9669598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21" hasCustomPrompt="1"/>
          </p:nvPr>
        </p:nvSpPr>
        <p:spPr>
          <a:xfrm>
            <a:off x="9669598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4570431" y="1700807"/>
            <a:ext cx="2976331" cy="47045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50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7" name="Rounded Rectangle 16"/>
          <p:cNvSpPr/>
          <p:nvPr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159562" y="0"/>
            <a:ext cx="10032436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514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5" y="1250975"/>
            <a:ext cx="2112235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2646" y="1250975"/>
            <a:ext cx="1056117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029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4" y="3909054"/>
            <a:ext cx="1260665" cy="27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16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3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2435884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00210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Rectangle 11"/>
          <p:cNvSpPr/>
          <p:nvPr/>
        </p:nvSpPr>
        <p:spPr>
          <a:xfrm>
            <a:off x="3104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3" name="Rectangle 12"/>
          <p:cNvSpPr/>
          <p:nvPr/>
        </p:nvSpPr>
        <p:spPr>
          <a:xfrm>
            <a:off x="6208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Rectangle 13"/>
          <p:cNvSpPr/>
          <p:nvPr/>
        </p:nvSpPr>
        <p:spPr>
          <a:xfrm>
            <a:off x="9312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70482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869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508787"/>
            <a:ext cx="9640360" cy="49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17974" y="2168343"/>
            <a:ext cx="4620289" cy="341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23392" y="4485118"/>
            <a:ext cx="4032448" cy="134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7831283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44" y="1389641"/>
            <a:ext cx="3825696" cy="463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24359" y="1681512"/>
            <a:ext cx="2206355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2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" name="Rectangle 2"/>
          <p:cNvSpPr/>
          <p:nvPr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40567567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63463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5787" y="242176"/>
            <a:ext cx="8016213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75787" y="1010261"/>
            <a:ext cx="801621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95293" y="1508787"/>
            <a:ext cx="4079776" cy="534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9158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9464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54592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5942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55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72592" y="1604798"/>
            <a:ext cx="5472608" cy="2304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192011" y="1604798"/>
            <a:ext cx="5472608" cy="2304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192011" y="4081298"/>
            <a:ext cx="5472608" cy="2304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73200" y="4081728"/>
            <a:ext cx="5472000" cy="2304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06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808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48B3-8039-48DB-AB38-3B62BD31B50B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CD0-E97F-4EFC-8CB6-27998082CE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8172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360" y="0"/>
            <a:ext cx="11856640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9727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73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79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8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BBBD4-B6B1-483D-B66E-7B3F274B8559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34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702" r:id="rId13"/>
    <p:sldLayoutId id="2147483703" r:id="rId14"/>
    <p:sldLayoutId id="2147483704" r:id="rId15"/>
    <p:sldLayoutId id="2147483706" r:id="rId16"/>
    <p:sldLayoutId id="2147483707" r:id="rId17"/>
    <p:sldLayoutId id="2147483740" r:id="rId18"/>
    <p:sldLayoutId id="2147483760" r:id="rId19"/>
    <p:sldLayoutId id="2147483761" r:id="rId20"/>
    <p:sldLayoutId id="2147483763" r:id="rId21"/>
    <p:sldLayoutId id="2147483764" r:id="rId22"/>
    <p:sldLayoutId id="2147483767" r:id="rId23"/>
    <p:sldLayoutId id="2147483768" r:id="rId24"/>
    <p:sldLayoutId id="2147483771" r:id="rId25"/>
    <p:sldLayoutId id="2147483773" r:id="rId26"/>
    <p:sldLayoutId id="214748377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8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708" r:id="rId16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3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10" r:id="rId16"/>
    <p:sldLayoutId id="2147483714" r:id="rId17"/>
    <p:sldLayoutId id="2147483770" r:id="rId18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com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jpg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24868" y="2877014"/>
            <a:ext cx="4527395" cy="903250"/>
          </a:xfrm>
          <a:custGeom>
            <a:avLst/>
            <a:gdLst>
              <a:gd name="connsiteX0" fmla="*/ 0 w 4427034"/>
              <a:gd name="connsiteY0" fmla="*/ 150545 h 903250"/>
              <a:gd name="connsiteX1" fmla="*/ 150545 w 4427034"/>
              <a:gd name="connsiteY1" fmla="*/ 0 h 903250"/>
              <a:gd name="connsiteX2" fmla="*/ 4276489 w 4427034"/>
              <a:gd name="connsiteY2" fmla="*/ 0 h 903250"/>
              <a:gd name="connsiteX3" fmla="*/ 4427034 w 4427034"/>
              <a:gd name="connsiteY3" fmla="*/ 150545 h 903250"/>
              <a:gd name="connsiteX4" fmla="*/ 4427034 w 4427034"/>
              <a:gd name="connsiteY4" fmla="*/ 752705 h 903250"/>
              <a:gd name="connsiteX5" fmla="*/ 4276489 w 4427034"/>
              <a:gd name="connsiteY5" fmla="*/ 903250 h 903250"/>
              <a:gd name="connsiteX6" fmla="*/ 150545 w 4427034"/>
              <a:gd name="connsiteY6" fmla="*/ 903250 h 903250"/>
              <a:gd name="connsiteX7" fmla="*/ 0 w 4427034"/>
              <a:gd name="connsiteY7" fmla="*/ 752705 h 903250"/>
              <a:gd name="connsiteX8" fmla="*/ 0 w 4427034"/>
              <a:gd name="connsiteY8" fmla="*/ 150545 h 903250"/>
              <a:gd name="connsiteX0" fmla="*/ 0 w 4471639"/>
              <a:gd name="connsiteY0" fmla="*/ 150545 h 903250"/>
              <a:gd name="connsiteX1" fmla="*/ 150545 w 4471639"/>
              <a:gd name="connsiteY1" fmla="*/ 0 h 903250"/>
              <a:gd name="connsiteX2" fmla="*/ 4276489 w 4471639"/>
              <a:gd name="connsiteY2" fmla="*/ 0 h 903250"/>
              <a:gd name="connsiteX3" fmla="*/ 4471639 w 4471639"/>
              <a:gd name="connsiteY3" fmla="*/ 228604 h 903250"/>
              <a:gd name="connsiteX4" fmla="*/ 4427034 w 4471639"/>
              <a:gd name="connsiteY4" fmla="*/ 752705 h 903250"/>
              <a:gd name="connsiteX5" fmla="*/ 4276489 w 4471639"/>
              <a:gd name="connsiteY5" fmla="*/ 903250 h 903250"/>
              <a:gd name="connsiteX6" fmla="*/ 150545 w 4471639"/>
              <a:gd name="connsiteY6" fmla="*/ 903250 h 903250"/>
              <a:gd name="connsiteX7" fmla="*/ 0 w 4471639"/>
              <a:gd name="connsiteY7" fmla="*/ 752705 h 903250"/>
              <a:gd name="connsiteX8" fmla="*/ 0 w 4471639"/>
              <a:gd name="connsiteY8" fmla="*/ 150545 h 903250"/>
              <a:gd name="connsiteX0" fmla="*/ 0 w 4471639"/>
              <a:gd name="connsiteY0" fmla="*/ 150545 h 903250"/>
              <a:gd name="connsiteX1" fmla="*/ 150545 w 4471639"/>
              <a:gd name="connsiteY1" fmla="*/ 0 h 903250"/>
              <a:gd name="connsiteX2" fmla="*/ 4276489 w 4471639"/>
              <a:gd name="connsiteY2" fmla="*/ 0 h 903250"/>
              <a:gd name="connsiteX3" fmla="*/ 4471639 w 4471639"/>
              <a:gd name="connsiteY3" fmla="*/ 228604 h 903250"/>
              <a:gd name="connsiteX4" fmla="*/ 4460487 w 4471639"/>
              <a:gd name="connsiteY4" fmla="*/ 674646 h 903250"/>
              <a:gd name="connsiteX5" fmla="*/ 4276489 w 4471639"/>
              <a:gd name="connsiteY5" fmla="*/ 903250 h 903250"/>
              <a:gd name="connsiteX6" fmla="*/ 150545 w 4471639"/>
              <a:gd name="connsiteY6" fmla="*/ 903250 h 903250"/>
              <a:gd name="connsiteX7" fmla="*/ 0 w 4471639"/>
              <a:gd name="connsiteY7" fmla="*/ 752705 h 903250"/>
              <a:gd name="connsiteX8" fmla="*/ 0 w 4471639"/>
              <a:gd name="connsiteY8" fmla="*/ 150545 h 903250"/>
              <a:gd name="connsiteX0" fmla="*/ 0 w 4471639"/>
              <a:gd name="connsiteY0" fmla="*/ 150545 h 903250"/>
              <a:gd name="connsiteX1" fmla="*/ 150545 w 4471639"/>
              <a:gd name="connsiteY1" fmla="*/ 0 h 903250"/>
              <a:gd name="connsiteX2" fmla="*/ 4276489 w 4471639"/>
              <a:gd name="connsiteY2" fmla="*/ 0 h 903250"/>
              <a:gd name="connsiteX3" fmla="*/ 4471639 w 4471639"/>
              <a:gd name="connsiteY3" fmla="*/ 228604 h 903250"/>
              <a:gd name="connsiteX4" fmla="*/ 4471638 w 4471639"/>
              <a:gd name="connsiteY4" fmla="*/ 674646 h 903250"/>
              <a:gd name="connsiteX5" fmla="*/ 4276489 w 4471639"/>
              <a:gd name="connsiteY5" fmla="*/ 903250 h 903250"/>
              <a:gd name="connsiteX6" fmla="*/ 150545 w 4471639"/>
              <a:gd name="connsiteY6" fmla="*/ 903250 h 903250"/>
              <a:gd name="connsiteX7" fmla="*/ 0 w 4471639"/>
              <a:gd name="connsiteY7" fmla="*/ 752705 h 903250"/>
              <a:gd name="connsiteX8" fmla="*/ 0 w 4471639"/>
              <a:gd name="connsiteY8" fmla="*/ 150545 h 903250"/>
              <a:gd name="connsiteX0" fmla="*/ 0 w 4516243"/>
              <a:gd name="connsiteY0" fmla="*/ 228603 h 903250"/>
              <a:gd name="connsiteX1" fmla="*/ 195149 w 4516243"/>
              <a:gd name="connsiteY1" fmla="*/ 0 h 903250"/>
              <a:gd name="connsiteX2" fmla="*/ 4321093 w 4516243"/>
              <a:gd name="connsiteY2" fmla="*/ 0 h 903250"/>
              <a:gd name="connsiteX3" fmla="*/ 4516243 w 4516243"/>
              <a:gd name="connsiteY3" fmla="*/ 228604 h 903250"/>
              <a:gd name="connsiteX4" fmla="*/ 4516242 w 4516243"/>
              <a:gd name="connsiteY4" fmla="*/ 674646 h 903250"/>
              <a:gd name="connsiteX5" fmla="*/ 4321093 w 4516243"/>
              <a:gd name="connsiteY5" fmla="*/ 903250 h 903250"/>
              <a:gd name="connsiteX6" fmla="*/ 195149 w 4516243"/>
              <a:gd name="connsiteY6" fmla="*/ 903250 h 903250"/>
              <a:gd name="connsiteX7" fmla="*/ 44604 w 4516243"/>
              <a:gd name="connsiteY7" fmla="*/ 752705 h 903250"/>
              <a:gd name="connsiteX8" fmla="*/ 0 w 4516243"/>
              <a:gd name="connsiteY8" fmla="*/ 228603 h 903250"/>
              <a:gd name="connsiteX0" fmla="*/ 11152 w 4527395"/>
              <a:gd name="connsiteY0" fmla="*/ 228603 h 903250"/>
              <a:gd name="connsiteX1" fmla="*/ 206301 w 4527395"/>
              <a:gd name="connsiteY1" fmla="*/ 0 h 903250"/>
              <a:gd name="connsiteX2" fmla="*/ 4332245 w 4527395"/>
              <a:gd name="connsiteY2" fmla="*/ 0 h 903250"/>
              <a:gd name="connsiteX3" fmla="*/ 4527395 w 4527395"/>
              <a:gd name="connsiteY3" fmla="*/ 228604 h 903250"/>
              <a:gd name="connsiteX4" fmla="*/ 4527394 w 4527395"/>
              <a:gd name="connsiteY4" fmla="*/ 674646 h 903250"/>
              <a:gd name="connsiteX5" fmla="*/ 4332245 w 4527395"/>
              <a:gd name="connsiteY5" fmla="*/ 903250 h 903250"/>
              <a:gd name="connsiteX6" fmla="*/ 206301 w 4527395"/>
              <a:gd name="connsiteY6" fmla="*/ 903250 h 903250"/>
              <a:gd name="connsiteX7" fmla="*/ 0 w 4527395"/>
              <a:gd name="connsiteY7" fmla="*/ 696948 h 903250"/>
              <a:gd name="connsiteX8" fmla="*/ 11152 w 4527395"/>
              <a:gd name="connsiteY8" fmla="*/ 228603 h 903250"/>
              <a:gd name="connsiteX0" fmla="*/ 11152 w 4527395"/>
              <a:gd name="connsiteY0" fmla="*/ 228603 h 903250"/>
              <a:gd name="connsiteX1" fmla="*/ 206301 w 4527395"/>
              <a:gd name="connsiteY1" fmla="*/ 0 h 903250"/>
              <a:gd name="connsiteX2" fmla="*/ 4332245 w 4527395"/>
              <a:gd name="connsiteY2" fmla="*/ 0 h 903250"/>
              <a:gd name="connsiteX3" fmla="*/ 4527395 w 4527395"/>
              <a:gd name="connsiteY3" fmla="*/ 228604 h 903250"/>
              <a:gd name="connsiteX4" fmla="*/ 4516243 w 4527395"/>
              <a:gd name="connsiteY4" fmla="*/ 696948 h 903250"/>
              <a:gd name="connsiteX5" fmla="*/ 4332245 w 4527395"/>
              <a:gd name="connsiteY5" fmla="*/ 903250 h 903250"/>
              <a:gd name="connsiteX6" fmla="*/ 206301 w 4527395"/>
              <a:gd name="connsiteY6" fmla="*/ 903250 h 903250"/>
              <a:gd name="connsiteX7" fmla="*/ 0 w 4527395"/>
              <a:gd name="connsiteY7" fmla="*/ 696948 h 903250"/>
              <a:gd name="connsiteX8" fmla="*/ 11152 w 4527395"/>
              <a:gd name="connsiteY8" fmla="*/ 228603 h 9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7395" h="903250">
                <a:moveTo>
                  <a:pt x="11152" y="228603"/>
                </a:moveTo>
                <a:cubicBezTo>
                  <a:pt x="11152" y="145459"/>
                  <a:pt x="123157" y="0"/>
                  <a:pt x="206301" y="0"/>
                </a:cubicBezTo>
                <a:lnTo>
                  <a:pt x="4332245" y="0"/>
                </a:lnTo>
                <a:cubicBezTo>
                  <a:pt x="4415389" y="0"/>
                  <a:pt x="4527395" y="145460"/>
                  <a:pt x="4527395" y="228604"/>
                </a:cubicBezTo>
                <a:cubicBezTo>
                  <a:pt x="4527395" y="429324"/>
                  <a:pt x="4516243" y="496228"/>
                  <a:pt x="4516243" y="696948"/>
                </a:cubicBezTo>
                <a:cubicBezTo>
                  <a:pt x="4516243" y="780092"/>
                  <a:pt x="4415389" y="903250"/>
                  <a:pt x="4332245" y="903250"/>
                </a:cubicBezTo>
                <a:lnTo>
                  <a:pt x="206301" y="903250"/>
                </a:lnTo>
                <a:cubicBezTo>
                  <a:pt x="123157" y="903250"/>
                  <a:pt x="0" y="780092"/>
                  <a:pt x="0" y="696948"/>
                </a:cubicBezTo>
                <a:lnTo>
                  <a:pt x="11152" y="228603"/>
                </a:lnTo>
                <a:close/>
              </a:path>
            </a:pathLst>
          </a:custGeo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ko-KR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Asia Pacific</a:t>
            </a:r>
            <a:endParaRPr lang="ko-KR" alt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7409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" b="4284"/>
          <a:stretch>
            <a:fillRect/>
          </a:stretch>
        </p:blipFill>
        <p:spPr>
          <a:xfrm>
            <a:off x="0" y="1975234"/>
            <a:ext cx="4065600" cy="2784309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6" r="24236"/>
          <a:stretch>
            <a:fillRect/>
          </a:stretch>
        </p:blipFill>
        <p:spPr>
          <a:xfrm>
            <a:off x="4063200" y="1975234"/>
            <a:ext cx="4065600" cy="2784309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b="4341"/>
          <a:stretch>
            <a:fillRect/>
          </a:stretch>
        </p:blipFill>
        <p:spPr>
          <a:xfrm>
            <a:off x="8126400" y="1975234"/>
            <a:ext cx="4065600" cy="2784309"/>
          </a:xfrm>
        </p:spPr>
      </p:pic>
      <p:sp>
        <p:nvSpPr>
          <p:cNvPr id="12" name="TextBox 11"/>
          <p:cNvSpPr txBox="1"/>
          <p:nvPr/>
        </p:nvSpPr>
        <p:spPr>
          <a:xfrm>
            <a:off x="364273" y="4933368"/>
            <a:ext cx="11463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3200" b="1" dirty="0">
                <a:solidFill>
                  <a:srgbClr val="0070C0"/>
                </a:solidFill>
                <a:cs typeface="Arial" pitchFamily="34" charset="0"/>
              </a:rPr>
              <a:t>First monthly meeting Aug 2018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3200" b="1" dirty="0">
                <a:solidFill>
                  <a:srgbClr val="0070C0"/>
                </a:solidFill>
                <a:cs typeface="Arial" pitchFamily="34" charset="0"/>
              </a:rPr>
              <a:t>Strengthen communication between corporate and field leaders</a:t>
            </a:r>
            <a:endParaRPr lang="ko-KR" altLang="en-US" sz="32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0" y="0"/>
            <a:ext cx="12192000" cy="1248937"/>
          </a:xfrm>
          <a:prstGeom prst="rect">
            <a:avLst/>
          </a:prstGeom>
          <a:solidFill>
            <a:srgbClr val="FFCE29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Malaysia Leadership Council (MLC) established </a:t>
            </a:r>
            <a:endParaRPr lang="ko-KR" altLang="en-US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69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r="-223" b="6084"/>
          <a:stretch/>
        </p:blipFill>
        <p:spPr>
          <a:xfrm>
            <a:off x="4970165" y="401725"/>
            <a:ext cx="7248293" cy="6466644"/>
          </a:xfrm>
        </p:spPr>
      </p:pic>
      <p:sp>
        <p:nvSpPr>
          <p:cNvPr id="7" name="Text Placeholder 13"/>
          <p:cNvSpPr txBox="1">
            <a:spLocks/>
          </p:cNvSpPr>
          <p:nvPr/>
        </p:nvSpPr>
        <p:spPr>
          <a:xfrm>
            <a:off x="0" y="-191798"/>
            <a:ext cx="10333907" cy="118704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4000" b="1" u="sng" dirty="0">
                <a:solidFill>
                  <a:schemeClr val="accent2"/>
                </a:solidFill>
                <a:cs typeface="Arial" pitchFamily="34" charset="0"/>
              </a:rPr>
              <a:t>Media Coverage with </a:t>
            </a:r>
            <a:r>
              <a:rPr lang="en-US" sz="4000" b="1" u="sng" dirty="0" err="1">
                <a:solidFill>
                  <a:schemeClr val="accent2"/>
                </a:solidFill>
                <a:cs typeface="Arial" pitchFamily="34" charset="0"/>
              </a:rPr>
              <a:t>Smartinvestor</a:t>
            </a:r>
            <a:r>
              <a:rPr lang="en-US" sz="4000" b="1" u="sng" dirty="0">
                <a:solidFill>
                  <a:schemeClr val="accent2"/>
                </a:solidFill>
                <a:cs typeface="Arial" pitchFamily="34" charset="0"/>
              </a:rPr>
              <a:t> Magazine</a:t>
            </a:r>
            <a:endParaRPr lang="en-US" altLang="ko-KR" sz="4000" b="1" u="sng" dirty="0">
              <a:solidFill>
                <a:schemeClr val="accent2"/>
              </a:solidFill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82" y="995249"/>
            <a:ext cx="2194560" cy="2875788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0" y="4248613"/>
            <a:ext cx="4438185" cy="87090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Brand Building </a:t>
            </a:r>
            <a:endParaRPr lang="en-GB" sz="3200" b="1" dirty="0"/>
          </a:p>
        </p:txBody>
      </p:sp>
      <p:sp>
        <p:nvSpPr>
          <p:cNvPr id="27" name="Pentagon 26"/>
          <p:cNvSpPr/>
          <p:nvPr/>
        </p:nvSpPr>
        <p:spPr>
          <a:xfrm>
            <a:off x="-1" y="5497094"/>
            <a:ext cx="4438185" cy="87090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Preview a different business concept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358726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73" y="2670472"/>
            <a:ext cx="4605453" cy="14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8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-1" y="0"/>
            <a:ext cx="6077416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" name="Picture Placeholder 29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" r="7760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 r="12157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8" b="16588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idx="17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-458" r="10027" b="458"/>
          <a:stretch/>
        </p:blipFill>
        <p:spPr/>
      </p:pic>
      <p:sp>
        <p:nvSpPr>
          <p:cNvPr id="18" name="Frame 17"/>
          <p:cNvSpPr/>
          <p:nvPr/>
        </p:nvSpPr>
        <p:spPr>
          <a:xfrm rot="18900000">
            <a:off x="8457824" y="3240763"/>
            <a:ext cx="2391109" cy="2391109"/>
          </a:xfrm>
          <a:prstGeom prst="frame">
            <a:avLst>
              <a:gd name="adj1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" y="346795"/>
            <a:ext cx="6077415" cy="1446550"/>
          </a:xfrm>
          <a:prstGeom prst="homePlat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rgbClr val="0070C0"/>
                </a:solidFill>
                <a:cs typeface="Arial" pitchFamily="34" charset="0"/>
              </a:rPr>
              <a:t>First ever SHOP DAY with Partner Store</a:t>
            </a:r>
            <a:endParaRPr lang="ko-KR" altLang="en-US" sz="44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61" y="2302800"/>
            <a:ext cx="49682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 build your Shopping Annuity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Shopping Night exclusively for MHK members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Onsite new Preferred Customers registered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time in MA history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3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4" r="68" b="8820"/>
          <a:stretch/>
        </p:blipFill>
        <p:spPr>
          <a:xfrm>
            <a:off x="178676" y="1110289"/>
            <a:ext cx="5759670" cy="330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6958" y="1335338"/>
            <a:ext cx="56966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To help more people get to know this one stop shopping platform that covers everything and give cashback with great deal.</a:t>
            </a:r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1438" y="4674513"/>
            <a:ext cx="3352800" cy="1430956"/>
            <a:chOff x="804620" y="3418447"/>
            <a:chExt cx="2059657" cy="758989"/>
          </a:xfrm>
        </p:grpSpPr>
        <p:sp>
          <p:nvSpPr>
            <p:cNvPr id="12" name="TextBox 11"/>
            <p:cNvSpPr txBox="1"/>
            <p:nvPr/>
          </p:nvSpPr>
          <p:spPr>
            <a:xfrm>
              <a:off x="804620" y="3687695"/>
              <a:ext cx="2059657" cy="489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Selected from UFOs who love to shop on HK.SHOP.COM with proven track record.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8836" y="3418447"/>
              <a:ext cx="1859502" cy="244870"/>
            </a:xfrm>
            <a:prstGeom prst="rect">
              <a:avLst/>
            </a:prstGeom>
            <a:solidFill>
              <a:srgbClr val="F2A40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KOL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40278" y="1138012"/>
            <a:ext cx="3026979" cy="46166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Mission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91031" y="4674513"/>
            <a:ext cx="3352800" cy="1430958"/>
            <a:chOff x="808793" y="3418447"/>
            <a:chExt cx="2059657" cy="758990"/>
          </a:xfrm>
        </p:grpSpPr>
        <p:sp>
          <p:nvSpPr>
            <p:cNvPr id="16" name="TextBox 15"/>
            <p:cNvSpPr txBox="1"/>
            <p:nvPr/>
          </p:nvSpPr>
          <p:spPr>
            <a:xfrm>
              <a:off x="808793" y="3687696"/>
              <a:ext cx="2059657" cy="489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Through Social Media to share and promote their shopping experience on SHOP.COM.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8836" y="3418447"/>
              <a:ext cx="1859502" cy="244870"/>
            </a:xfrm>
            <a:prstGeom prst="rect">
              <a:avLst/>
            </a:prstGeom>
            <a:solidFill>
              <a:srgbClr val="F2A40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Action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709" y="-27769"/>
            <a:ext cx="6370872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15" y="2740012"/>
            <a:ext cx="2911893" cy="41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8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09" y="2592111"/>
            <a:ext cx="3863382" cy="15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59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248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u="sng" dirty="0">
                <a:solidFill>
                  <a:srgbClr val="0070C0"/>
                </a:solidFill>
                <a:cs typeface="Arial" pitchFamily="34" charset="0"/>
              </a:rPr>
              <a:t>New Taipei Training Center</a:t>
            </a:r>
            <a:endParaRPr lang="ko-KR" altLang="en-US" sz="3600" b="1" u="sng" dirty="0">
              <a:solidFill>
                <a:srgbClr val="0070C0"/>
              </a:solidFill>
              <a:cs typeface="Arial" pitchFamily="34" charset="0"/>
            </a:endParaRPr>
          </a:p>
        </p:txBody>
      </p:sp>
      <p:pic>
        <p:nvPicPr>
          <p:cNvPr id="3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5977054" cy="3984703"/>
          </a:xfrm>
          <a:prstGeom prst="rect">
            <a:avLst/>
          </a:prstGeom>
        </p:spPr>
      </p:pic>
      <p:pic>
        <p:nvPicPr>
          <p:cNvPr id="4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8"/>
          <a:stretch/>
        </p:blipFill>
        <p:spPr>
          <a:xfrm>
            <a:off x="5977054" y="1371601"/>
            <a:ext cx="6214946" cy="3984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2673" y="5839087"/>
            <a:ext cx="5579328" cy="646331"/>
          </a:xfrm>
          <a:prstGeom prst="rect">
            <a:avLst/>
          </a:prstGeom>
          <a:solidFill>
            <a:srgbClr val="F2A40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Better support all UFOs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970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02797"/>
              </p:ext>
            </p:extLst>
          </p:nvPr>
        </p:nvGraphicFramePr>
        <p:xfrm>
          <a:off x="591015" y="0"/>
          <a:ext cx="11028556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4278">
                  <a:extLst>
                    <a:ext uri="{9D8B030D-6E8A-4147-A177-3AD203B41FA5}">
                      <a16:colId xmlns:a16="http://schemas.microsoft.com/office/drawing/2014/main" val="1668984021"/>
                    </a:ext>
                  </a:extLst>
                </a:gridCol>
                <a:gridCol w="5514278">
                  <a:extLst>
                    <a:ext uri="{9D8B030D-6E8A-4147-A177-3AD203B41FA5}">
                      <a16:colId xmlns:a16="http://schemas.microsoft.com/office/drawing/2014/main" val="1592880911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97963445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87148213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3105834"/>
            <a:ext cx="12192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0070C0"/>
                </a:solidFill>
                <a:cs typeface="Arial" pitchFamily="34" charset="0"/>
              </a:rPr>
              <a:t>New Showcase </a:t>
            </a:r>
            <a:endParaRPr lang="ko-KR" altLang="en-US" sz="4000" b="1" dirty="0">
              <a:solidFill>
                <a:srgbClr val="007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88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14" y="2729996"/>
            <a:ext cx="4777171" cy="13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89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43" y="-241"/>
            <a:ext cx="6713034" cy="6858000"/>
          </a:xfrm>
          <a:prstGeom prst="rect">
            <a:avLst/>
          </a:prstGeom>
          <a:solidFill>
            <a:srgbClr val="F2A40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005" y="2732042"/>
            <a:ext cx="6563508" cy="3838441"/>
            <a:chOff x="3260715" y="2391678"/>
            <a:chExt cx="5611092" cy="3197504"/>
          </a:xfrm>
        </p:grpSpPr>
        <p:grpSp>
          <p:nvGrpSpPr>
            <p:cNvPr id="14" name="Group 13"/>
            <p:cNvGrpSpPr/>
            <p:nvPr/>
          </p:nvGrpSpPr>
          <p:grpSpPr>
            <a:xfrm>
              <a:off x="3260717" y="2391678"/>
              <a:ext cx="5611089" cy="583368"/>
              <a:chOff x="2984973" y="1131591"/>
              <a:chExt cx="5611089" cy="583368"/>
            </a:xfrm>
          </p:grpSpPr>
          <p:sp>
            <p:nvSpPr>
              <p:cNvPr id="15" name="Round Same Side Corner Rectangle 14"/>
              <p:cNvSpPr/>
              <p:nvPr/>
            </p:nvSpPr>
            <p:spPr>
              <a:xfrm rot="5400000">
                <a:off x="5680262" y="-1200840"/>
                <a:ext cx="511393" cy="53202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6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988072" y="1265760"/>
                <a:ext cx="569802" cy="307661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01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 bwMode="auto">
              <a:xfrm>
                <a:off x="3667248" y="1219863"/>
                <a:ext cx="4752528" cy="384577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Increased threshold to RMB3,000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260716" y="3222477"/>
              <a:ext cx="5611091" cy="692238"/>
              <a:chOff x="2984973" y="1019587"/>
              <a:chExt cx="5611091" cy="692238"/>
            </a:xfrm>
          </p:grpSpPr>
          <p:sp>
            <p:nvSpPr>
              <p:cNvPr id="25" name="Round Same Side Corner Rectangle 24"/>
              <p:cNvSpPr/>
              <p:nvPr/>
            </p:nvSpPr>
            <p:spPr>
              <a:xfrm rot="5400000">
                <a:off x="5644274" y="-1299931"/>
                <a:ext cx="583371" cy="53202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2984973" y="1075857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988072" y="1219316"/>
                <a:ext cx="569802" cy="307661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02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 bwMode="auto">
              <a:xfrm>
                <a:off x="3667248" y="1019587"/>
                <a:ext cx="4752528" cy="692238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Strengthened delivery process through Hong Kong hub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260715" y="4182524"/>
              <a:ext cx="5611090" cy="583369"/>
              <a:chOff x="2984973" y="1179956"/>
              <a:chExt cx="5611090" cy="583369"/>
            </a:xfrm>
          </p:grpSpPr>
          <p:sp>
            <p:nvSpPr>
              <p:cNvPr id="30" name="Round Same Side Corner Rectangle 29"/>
              <p:cNvSpPr/>
              <p:nvPr/>
            </p:nvSpPr>
            <p:spPr>
              <a:xfrm rot="5400000">
                <a:off x="5680263" y="-1224451"/>
                <a:ext cx="511393" cy="532020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1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2984973" y="1187325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988072" y="1312205"/>
                <a:ext cx="569802" cy="307661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03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 bwMode="auto">
              <a:xfrm>
                <a:off x="3667248" y="1275597"/>
                <a:ext cx="4752528" cy="384577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3X Increase in Sales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260715" y="5013182"/>
              <a:ext cx="5611090" cy="576000"/>
              <a:chOff x="2984973" y="1131591"/>
              <a:chExt cx="5611090" cy="576000"/>
            </a:xfrm>
          </p:grpSpPr>
          <p:sp>
            <p:nvSpPr>
              <p:cNvPr id="35" name="Round Same Side Corner Rectangle 34"/>
              <p:cNvSpPr/>
              <p:nvPr/>
            </p:nvSpPr>
            <p:spPr>
              <a:xfrm rot="5400000">
                <a:off x="5715838" y="-1244611"/>
                <a:ext cx="440243" cy="532020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6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988072" y="1265760"/>
                <a:ext cx="569802" cy="307661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04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 bwMode="auto">
              <a:xfrm>
                <a:off x="3667248" y="1219863"/>
                <a:ext cx="4752528" cy="384577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Building your Shopping Annuity</a:t>
                </a: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126275" y="1884556"/>
            <a:ext cx="453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Last 12 Months</a:t>
            </a:r>
            <a:endParaRPr lang="en-GB" sz="32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"/>
          <a:stretch/>
        </p:blipFill>
        <p:spPr>
          <a:xfrm>
            <a:off x="6748030" y="1123519"/>
            <a:ext cx="5398642" cy="46176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12896" r="11572" b="9002"/>
          <a:stretch/>
        </p:blipFill>
        <p:spPr>
          <a:xfrm>
            <a:off x="-11151" y="0"/>
            <a:ext cx="6724185" cy="1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69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9597" b="19597"/>
          <a:stretch/>
        </p:blipFill>
        <p:spPr>
          <a:xfrm>
            <a:off x="3194824" y="959547"/>
            <a:ext cx="6255834" cy="3054891"/>
          </a:xfrm>
          <a:prstGeom prst="rect">
            <a:avLst/>
          </a:prstGeom>
        </p:spPr>
      </p:pic>
      <p:pic>
        <p:nvPicPr>
          <p:cNvPr id="3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19606"/>
          <a:stretch>
            <a:fillRect/>
          </a:stretch>
        </p:blipFill>
        <p:spPr>
          <a:xfrm>
            <a:off x="6322741" y="4014439"/>
            <a:ext cx="5877124" cy="2843559"/>
          </a:xfrm>
          <a:prstGeom prst="rect">
            <a:avLst/>
          </a:prstGeom>
        </p:spPr>
      </p:pic>
      <p:pic>
        <p:nvPicPr>
          <p:cNvPr id="4" name="Picture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7" b="19577"/>
          <a:stretch>
            <a:fillRect/>
          </a:stretch>
        </p:blipFill>
        <p:spPr>
          <a:xfrm>
            <a:off x="-11666" y="4014439"/>
            <a:ext cx="6334407" cy="2843560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0" y="0"/>
            <a:ext cx="12192000" cy="9595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5400" b="1" dirty="0">
                <a:solidFill>
                  <a:srgbClr val="0070C0"/>
                </a:solidFill>
              </a:rPr>
              <a:t>Country of the Year Award 2018</a:t>
            </a:r>
            <a:endParaRPr lang="ko-KR" alt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63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2" b="23184"/>
          <a:stretch/>
        </p:blipFill>
        <p:spPr>
          <a:xfrm>
            <a:off x="0" y="3858322"/>
            <a:ext cx="12192000" cy="2999674"/>
          </a:xfrm>
          <a:prstGeom prst="rect">
            <a:avLst/>
          </a:prstGeom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0" y="0"/>
            <a:ext cx="12192000" cy="1337741"/>
          </a:xfrm>
          <a:prstGeom prst="rect">
            <a:avLst/>
          </a:prstGeom>
          <a:solidFill>
            <a:srgbClr val="F2A40D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SHOP.COM </a:t>
            </a:r>
          </a:p>
          <a:p>
            <a:pPr marL="0" indent="0" algn="ctr">
              <a:buNone/>
            </a:pPr>
            <a:r>
              <a:rPr lang="en-US" altLang="ko-KR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11.11 Appreciation Promotion </a:t>
            </a:r>
            <a:endParaRPr lang="zh-TW" alt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625653">
            <a:off x="900054" y="2107369"/>
            <a:ext cx="320748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33CC"/>
                </a:solidFill>
                <a:effectLst/>
              </a:rPr>
              <a:t>9 – 11 Nov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721" y="1736015"/>
            <a:ext cx="6270702" cy="1532334"/>
          </a:xfrm>
          <a:prstGeom prst="flowChartAlternateProcess">
            <a:avLst/>
          </a:prstGeom>
          <a:noFill/>
          <a:ln w="47625" cap="rnd">
            <a:solidFill>
              <a:srgbClr val="32A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32AEB8"/>
                </a:solidFill>
              </a:rPr>
              <a:t>Offering 11% discount </a:t>
            </a:r>
          </a:p>
          <a:p>
            <a:pPr algn="ctr"/>
            <a:r>
              <a:rPr lang="en-US" sz="2400" b="1" dirty="0">
                <a:solidFill>
                  <a:srgbClr val="32AEB8"/>
                </a:solidFill>
              </a:rPr>
              <a:t>for</a:t>
            </a:r>
            <a:r>
              <a:rPr lang="en-US" sz="3600" b="1" dirty="0">
                <a:solidFill>
                  <a:srgbClr val="32AEB8"/>
                </a:solidFill>
              </a:rPr>
              <a:t> </a:t>
            </a:r>
            <a:r>
              <a:rPr lang="en-US" sz="2400" b="1" dirty="0">
                <a:solidFill>
                  <a:srgbClr val="32AEB8"/>
                </a:solidFill>
              </a:rPr>
              <a:t>purchase RMB 1,000 or over</a:t>
            </a:r>
            <a:endParaRPr lang="en-GB" sz="2400" b="1" dirty="0">
              <a:solidFill>
                <a:srgbClr val="32AEB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1042" y="3334617"/>
            <a:ext cx="734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*Regular ordering rules apply, including order and quantity thresholds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43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365132"/>
              </p:ext>
            </p:extLst>
          </p:nvPr>
        </p:nvGraphicFramePr>
        <p:xfrm>
          <a:off x="240952" y="2352405"/>
          <a:ext cx="3850813" cy="3513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636">
                <a:tc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Annual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Convention</a:t>
                      </a:r>
                      <a:endParaRPr lang="ko-KR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Hong</a:t>
                      </a:r>
                      <a:r>
                        <a:rPr lang="en-US" altLang="ko-KR" sz="2000" b="1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Kong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 29 - 31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Southeast Asia Convention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(Singapore &amp;</a:t>
                      </a:r>
                      <a:r>
                        <a:rPr lang="en-US" altLang="ko-KR" sz="1400" b="1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Malaysia)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Apr 5 - 7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03285"/>
                  </a:ext>
                </a:extLst>
              </a:tr>
              <a:tr h="557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Taiwan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Apr 12 – 14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47689"/>
                  </a:ext>
                </a:extLst>
              </a:tr>
              <a:tr h="557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Australia</a:t>
                      </a:r>
                      <a:endParaRPr lang="ko-KR" alt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May 3 - 5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475642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-2" y="0"/>
            <a:ext cx="12192002" cy="1158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-48059"/>
            <a:ext cx="12192002" cy="1158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lvl1pPr marL="0" marR="0" lvl="0" indent="0" algn="l" defTabSz="1219170" rtl="0" eaLnBrk="1" latinLnBrk="1" hangingPunct="1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kern="1200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pPr algn="ctr"/>
            <a:r>
              <a:rPr lang="en" sz="4800" dirty="0">
                <a:solidFill>
                  <a:srgbClr val="32AEB8"/>
                </a:solidFill>
                <a:latin typeface="Arial Black" panose="020B0A04020102020204" pitchFamily="34" charset="0"/>
              </a:rPr>
              <a:t>201</a:t>
            </a:r>
            <a:r>
              <a:rPr lang="en-US" altLang="zh-TW" sz="4800" dirty="0">
                <a:solidFill>
                  <a:srgbClr val="32AEB8"/>
                </a:solidFill>
                <a:latin typeface="Arial Black" panose="020B0A04020102020204" pitchFamily="34" charset="0"/>
              </a:rPr>
              <a:t>9</a:t>
            </a:r>
            <a:r>
              <a:rPr lang="en" sz="4800" dirty="0">
                <a:solidFill>
                  <a:srgbClr val="1C7DE1"/>
                </a:solidFill>
                <a:latin typeface="Arial Black" panose="020B0A04020102020204" pitchFamily="34" charset="0"/>
              </a:rPr>
              <a:t>                   </a:t>
            </a:r>
            <a:r>
              <a:rPr lang="en-US" sz="4800" dirty="0">
                <a:solidFill>
                  <a:srgbClr val="32AEB8"/>
                </a:solidFill>
                <a:latin typeface="Arial Black" panose="020B0A04020102020204" pitchFamily="34" charset="0"/>
              </a:rPr>
              <a:t>Asia Pacific Events</a:t>
            </a:r>
            <a:endParaRPr lang="en-GB" sz="4800" dirty="0">
              <a:solidFill>
                <a:srgbClr val="32AEB8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21"/>
          <a:stretch/>
        </p:blipFill>
        <p:spPr>
          <a:xfrm>
            <a:off x="1968575" y="336400"/>
            <a:ext cx="3625601" cy="486005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067103"/>
              </p:ext>
            </p:extLst>
          </p:nvPr>
        </p:nvGraphicFramePr>
        <p:xfrm>
          <a:off x="8281364" y="2342851"/>
          <a:ext cx="3812014" cy="3060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5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2567">
                <a:tc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Leadership School</a:t>
                      </a:r>
                      <a:endParaRPr lang="ko-KR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Singapore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Oct 18 - 20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Malaysia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Oct 25-27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03285"/>
                  </a:ext>
                </a:extLst>
              </a:tr>
              <a:tr h="5520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Taiwan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Nov 1-3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Hong</a:t>
                      </a:r>
                      <a:r>
                        <a:rPr lang="en-US" altLang="ko-KR" sz="2000" b="1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Kong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Nov 8-10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4768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764320"/>
              </p:ext>
            </p:extLst>
          </p:nvPr>
        </p:nvGraphicFramePr>
        <p:xfrm>
          <a:off x="4256689" y="2363871"/>
          <a:ext cx="3797475" cy="2880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2567">
                <a:tc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Product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Symposium</a:t>
                      </a:r>
                      <a:endParaRPr lang="ko-KR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Singapore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Jul 6 - 7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Taiwan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Jul 13  - 14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03285"/>
                  </a:ext>
                </a:extLst>
              </a:tr>
              <a:tr h="5520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Hong</a:t>
                      </a:r>
                      <a:r>
                        <a:rPr lang="en-US" altLang="ko-KR" sz="2000" b="1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Kong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Jul 20 - 21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Malaysia</a:t>
                      </a:r>
                      <a:endParaRPr lang="ko-KR" altLang="en-US" sz="20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Jul 21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47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040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6006329" y="122152"/>
            <a:ext cx="5066934" cy="6557447"/>
            <a:chOff x="3618283" y="56265"/>
            <a:chExt cx="5066934" cy="6557447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283" y="56265"/>
              <a:ext cx="5066934" cy="6557447"/>
              <a:chOff x="3618283" y="56265"/>
              <a:chExt cx="5066934" cy="6557447"/>
            </a:xfrm>
            <a:solidFill>
              <a:srgbClr val="32AEB8"/>
            </a:solidFill>
          </p:grpSpPr>
          <p:grpSp>
            <p:nvGrpSpPr>
              <p:cNvPr id="7" name="Group 6"/>
              <p:cNvGrpSpPr/>
              <p:nvPr/>
            </p:nvGrpSpPr>
            <p:grpSpPr>
              <a:xfrm>
                <a:off x="3618283" y="475945"/>
                <a:ext cx="3780101" cy="6137767"/>
                <a:chOff x="3224879" y="722908"/>
                <a:chExt cx="2319871" cy="3781361"/>
              </a:xfrm>
              <a:grpFill/>
            </p:grpSpPr>
            <p:sp>
              <p:nvSpPr>
                <p:cNvPr id="8" name="Oval 1"/>
                <p:cNvSpPr/>
                <p:nvPr/>
              </p:nvSpPr>
              <p:spPr>
                <a:xfrm rot="21295913">
                  <a:off x="4237334" y="3213082"/>
                  <a:ext cx="1307416" cy="1291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87" h="1474707">
                      <a:moveTo>
                        <a:pt x="1462487" y="349243"/>
                      </a:moveTo>
                      <a:lnTo>
                        <a:pt x="1460292" y="357434"/>
                      </a:lnTo>
                      <a:lnTo>
                        <a:pt x="1458059" y="353991"/>
                      </a:lnTo>
                      <a:close/>
                      <a:moveTo>
                        <a:pt x="753000" y="293334"/>
                      </a:moveTo>
                      <a:cubicBezTo>
                        <a:pt x="782853" y="295126"/>
                        <a:pt x="812972" y="299936"/>
                        <a:pt x="842985" y="307979"/>
                      </a:cubicBezTo>
                      <a:cubicBezTo>
                        <a:pt x="1083094" y="372316"/>
                        <a:pt x="1225586" y="619120"/>
                        <a:pt x="1161249" y="859229"/>
                      </a:cubicBezTo>
                      <a:cubicBezTo>
                        <a:pt x="1096912" y="1099339"/>
                        <a:pt x="850109" y="1241831"/>
                        <a:pt x="610000" y="1177494"/>
                      </a:cubicBezTo>
                      <a:cubicBezTo>
                        <a:pt x="369892" y="1113157"/>
                        <a:pt x="227400" y="866354"/>
                        <a:pt x="291737" y="626243"/>
                      </a:cubicBezTo>
                      <a:cubicBezTo>
                        <a:pt x="348031" y="416147"/>
                        <a:pt x="544027" y="280789"/>
                        <a:pt x="753000" y="293334"/>
                      </a:cubicBezTo>
                      <a:close/>
                      <a:moveTo>
                        <a:pt x="756927" y="226756"/>
                      </a:moveTo>
                      <a:cubicBezTo>
                        <a:pt x="516994" y="212353"/>
                        <a:pt x="291963" y="367763"/>
                        <a:pt x="227328" y="608985"/>
                      </a:cubicBezTo>
                      <a:cubicBezTo>
                        <a:pt x="153460" y="884668"/>
                        <a:pt x="317061" y="1168034"/>
                        <a:pt x="592743" y="1241903"/>
                      </a:cubicBezTo>
                      <a:cubicBezTo>
                        <a:pt x="868423" y="1315772"/>
                        <a:pt x="1151788" y="1152169"/>
                        <a:pt x="1225657" y="876487"/>
                      </a:cubicBezTo>
                      <a:cubicBezTo>
                        <a:pt x="1299525" y="600806"/>
                        <a:pt x="1135924" y="317439"/>
                        <a:pt x="860243" y="243570"/>
                      </a:cubicBezTo>
                      <a:cubicBezTo>
                        <a:pt x="825783" y="234336"/>
                        <a:pt x="791203" y="228813"/>
                        <a:pt x="756927" y="226756"/>
                      </a:cubicBezTo>
                      <a:close/>
                      <a:moveTo>
                        <a:pt x="810386" y="0"/>
                      </a:moveTo>
                      <a:lnTo>
                        <a:pt x="1025208" y="57562"/>
                      </a:lnTo>
                      <a:lnTo>
                        <a:pt x="1022130" y="240527"/>
                      </a:lnTo>
                      <a:lnTo>
                        <a:pt x="1016510" y="239022"/>
                      </a:lnTo>
                      <a:cubicBezTo>
                        <a:pt x="1062297" y="264790"/>
                        <a:pt x="1103679" y="296387"/>
                        <a:pt x="1138682" y="333856"/>
                      </a:cubicBezTo>
                      <a:lnTo>
                        <a:pt x="1301566" y="293354"/>
                      </a:lnTo>
                      <a:lnTo>
                        <a:pt x="1405978" y="489724"/>
                      </a:lnTo>
                      <a:lnTo>
                        <a:pt x="1289918" y="594359"/>
                      </a:lnTo>
                      <a:cubicBezTo>
                        <a:pt x="1304467" y="647352"/>
                        <a:pt x="1311324" y="702842"/>
                        <a:pt x="1308862" y="759248"/>
                      </a:cubicBezTo>
                      <a:lnTo>
                        <a:pt x="1453830" y="839725"/>
                      </a:lnTo>
                      <a:lnTo>
                        <a:pt x="1396268" y="1054549"/>
                      </a:lnTo>
                      <a:lnTo>
                        <a:pt x="1220358" y="1051590"/>
                      </a:lnTo>
                      <a:cubicBezTo>
                        <a:pt x="1198118" y="1088752"/>
                        <a:pt x="1171171" y="1122269"/>
                        <a:pt x="1140977" y="1152189"/>
                      </a:cubicBezTo>
                      <a:lnTo>
                        <a:pt x="1198748" y="1302969"/>
                      </a:lnTo>
                      <a:lnTo>
                        <a:pt x="1016568" y="1430534"/>
                      </a:lnTo>
                      <a:lnTo>
                        <a:pt x="878385" y="1310568"/>
                      </a:lnTo>
                      <a:lnTo>
                        <a:pt x="895202" y="1298794"/>
                      </a:lnTo>
                      <a:cubicBezTo>
                        <a:pt x="842274" y="1315923"/>
                        <a:pt x="786304" y="1324159"/>
                        <a:pt x="729238" y="1323841"/>
                      </a:cubicBezTo>
                      <a:lnTo>
                        <a:pt x="645487" y="1474707"/>
                      </a:lnTo>
                      <a:lnTo>
                        <a:pt x="430663" y="1417146"/>
                      </a:lnTo>
                      <a:lnTo>
                        <a:pt x="433566" y="1244616"/>
                      </a:lnTo>
                      <a:cubicBezTo>
                        <a:pt x="388043" y="1218671"/>
                        <a:pt x="346927" y="1186942"/>
                        <a:pt x="312175" y="1149403"/>
                      </a:cubicBezTo>
                      <a:lnTo>
                        <a:pt x="314959" y="1155374"/>
                      </a:lnTo>
                      <a:lnTo>
                        <a:pt x="135309" y="1190176"/>
                      </a:lnTo>
                      <a:lnTo>
                        <a:pt x="41317" y="988611"/>
                      </a:lnTo>
                      <a:lnTo>
                        <a:pt x="162815" y="890097"/>
                      </a:lnTo>
                      <a:cubicBezTo>
                        <a:pt x="149847" y="842564"/>
                        <a:pt x="143072" y="793029"/>
                        <a:pt x="143063" y="742616"/>
                      </a:cubicBezTo>
                      <a:lnTo>
                        <a:pt x="0" y="663197"/>
                      </a:lnTo>
                      <a:lnTo>
                        <a:pt x="57561" y="448372"/>
                      </a:lnTo>
                      <a:lnTo>
                        <a:pt x="221502" y="451130"/>
                      </a:lnTo>
                      <a:cubicBezTo>
                        <a:pt x="243744" y="411880"/>
                        <a:pt x="270601" y="376094"/>
                        <a:pt x="300983" y="344063"/>
                      </a:cubicBezTo>
                      <a:lnTo>
                        <a:pt x="246073" y="174702"/>
                      </a:lnTo>
                      <a:lnTo>
                        <a:pt x="434681" y="56847"/>
                      </a:lnTo>
                      <a:lnTo>
                        <a:pt x="566393" y="183881"/>
                      </a:lnTo>
                      <a:lnTo>
                        <a:pt x="565070" y="184708"/>
                      </a:lnTo>
                      <a:cubicBezTo>
                        <a:pt x="616848" y="168416"/>
                        <a:pt x="671513" y="160885"/>
                        <a:pt x="727187" y="161498"/>
                      </a:cubicBezTo>
                      <a:lnTo>
                        <a:pt x="721568" y="1599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" name="Oval 1"/>
                <p:cNvSpPr/>
                <p:nvPr/>
              </p:nvSpPr>
              <p:spPr>
                <a:xfrm rot="20629582">
                  <a:off x="3224879" y="2441895"/>
                  <a:ext cx="1317398" cy="1328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87" h="1474707">
                      <a:moveTo>
                        <a:pt x="1462487" y="349243"/>
                      </a:moveTo>
                      <a:lnTo>
                        <a:pt x="1460292" y="357434"/>
                      </a:lnTo>
                      <a:lnTo>
                        <a:pt x="1458059" y="353991"/>
                      </a:lnTo>
                      <a:close/>
                      <a:moveTo>
                        <a:pt x="753000" y="293334"/>
                      </a:moveTo>
                      <a:cubicBezTo>
                        <a:pt x="782853" y="295126"/>
                        <a:pt x="812972" y="299936"/>
                        <a:pt x="842985" y="307979"/>
                      </a:cubicBezTo>
                      <a:cubicBezTo>
                        <a:pt x="1083094" y="372316"/>
                        <a:pt x="1225586" y="619120"/>
                        <a:pt x="1161249" y="859229"/>
                      </a:cubicBezTo>
                      <a:cubicBezTo>
                        <a:pt x="1096912" y="1099339"/>
                        <a:pt x="850109" y="1241831"/>
                        <a:pt x="610000" y="1177494"/>
                      </a:cubicBezTo>
                      <a:cubicBezTo>
                        <a:pt x="369892" y="1113157"/>
                        <a:pt x="227400" y="866354"/>
                        <a:pt x="291737" y="626243"/>
                      </a:cubicBezTo>
                      <a:cubicBezTo>
                        <a:pt x="348031" y="416147"/>
                        <a:pt x="544027" y="280789"/>
                        <a:pt x="753000" y="293334"/>
                      </a:cubicBezTo>
                      <a:close/>
                      <a:moveTo>
                        <a:pt x="756927" y="226756"/>
                      </a:moveTo>
                      <a:cubicBezTo>
                        <a:pt x="516994" y="212353"/>
                        <a:pt x="291963" y="367763"/>
                        <a:pt x="227328" y="608985"/>
                      </a:cubicBezTo>
                      <a:cubicBezTo>
                        <a:pt x="153460" y="884668"/>
                        <a:pt x="317061" y="1168034"/>
                        <a:pt x="592743" y="1241903"/>
                      </a:cubicBezTo>
                      <a:cubicBezTo>
                        <a:pt x="868423" y="1315772"/>
                        <a:pt x="1151788" y="1152169"/>
                        <a:pt x="1225657" y="876487"/>
                      </a:cubicBezTo>
                      <a:cubicBezTo>
                        <a:pt x="1299525" y="600806"/>
                        <a:pt x="1135924" y="317439"/>
                        <a:pt x="860243" y="243570"/>
                      </a:cubicBezTo>
                      <a:cubicBezTo>
                        <a:pt x="825783" y="234336"/>
                        <a:pt x="791203" y="228813"/>
                        <a:pt x="756927" y="226756"/>
                      </a:cubicBezTo>
                      <a:close/>
                      <a:moveTo>
                        <a:pt x="810386" y="0"/>
                      </a:moveTo>
                      <a:lnTo>
                        <a:pt x="1025208" y="57562"/>
                      </a:lnTo>
                      <a:lnTo>
                        <a:pt x="1022130" y="240527"/>
                      </a:lnTo>
                      <a:lnTo>
                        <a:pt x="1016510" y="239022"/>
                      </a:lnTo>
                      <a:cubicBezTo>
                        <a:pt x="1062297" y="264790"/>
                        <a:pt x="1103679" y="296387"/>
                        <a:pt x="1138682" y="333856"/>
                      </a:cubicBezTo>
                      <a:lnTo>
                        <a:pt x="1301566" y="293354"/>
                      </a:lnTo>
                      <a:lnTo>
                        <a:pt x="1405978" y="489724"/>
                      </a:lnTo>
                      <a:lnTo>
                        <a:pt x="1289918" y="594359"/>
                      </a:lnTo>
                      <a:cubicBezTo>
                        <a:pt x="1304467" y="647352"/>
                        <a:pt x="1311324" y="702842"/>
                        <a:pt x="1308862" y="759248"/>
                      </a:cubicBezTo>
                      <a:lnTo>
                        <a:pt x="1453830" y="839725"/>
                      </a:lnTo>
                      <a:lnTo>
                        <a:pt x="1396268" y="1054549"/>
                      </a:lnTo>
                      <a:lnTo>
                        <a:pt x="1220358" y="1051590"/>
                      </a:lnTo>
                      <a:cubicBezTo>
                        <a:pt x="1198118" y="1088752"/>
                        <a:pt x="1171171" y="1122269"/>
                        <a:pt x="1140977" y="1152189"/>
                      </a:cubicBezTo>
                      <a:lnTo>
                        <a:pt x="1198748" y="1302969"/>
                      </a:lnTo>
                      <a:lnTo>
                        <a:pt x="1016568" y="1430534"/>
                      </a:lnTo>
                      <a:lnTo>
                        <a:pt x="878385" y="1310568"/>
                      </a:lnTo>
                      <a:lnTo>
                        <a:pt x="895202" y="1298794"/>
                      </a:lnTo>
                      <a:cubicBezTo>
                        <a:pt x="842274" y="1315923"/>
                        <a:pt x="786304" y="1324159"/>
                        <a:pt x="729238" y="1323841"/>
                      </a:cubicBezTo>
                      <a:lnTo>
                        <a:pt x="645487" y="1474707"/>
                      </a:lnTo>
                      <a:lnTo>
                        <a:pt x="430663" y="1417146"/>
                      </a:lnTo>
                      <a:lnTo>
                        <a:pt x="433566" y="1244616"/>
                      </a:lnTo>
                      <a:cubicBezTo>
                        <a:pt x="388043" y="1218671"/>
                        <a:pt x="346927" y="1186942"/>
                        <a:pt x="312175" y="1149403"/>
                      </a:cubicBezTo>
                      <a:lnTo>
                        <a:pt x="314959" y="1155374"/>
                      </a:lnTo>
                      <a:lnTo>
                        <a:pt x="135309" y="1190176"/>
                      </a:lnTo>
                      <a:lnTo>
                        <a:pt x="41317" y="988611"/>
                      </a:lnTo>
                      <a:lnTo>
                        <a:pt x="162815" y="890097"/>
                      </a:lnTo>
                      <a:cubicBezTo>
                        <a:pt x="149847" y="842564"/>
                        <a:pt x="143072" y="793029"/>
                        <a:pt x="143063" y="742616"/>
                      </a:cubicBezTo>
                      <a:lnTo>
                        <a:pt x="0" y="663197"/>
                      </a:lnTo>
                      <a:lnTo>
                        <a:pt x="57561" y="448372"/>
                      </a:lnTo>
                      <a:lnTo>
                        <a:pt x="221502" y="451130"/>
                      </a:lnTo>
                      <a:cubicBezTo>
                        <a:pt x="243744" y="411880"/>
                        <a:pt x="270601" y="376094"/>
                        <a:pt x="300983" y="344063"/>
                      </a:cubicBezTo>
                      <a:lnTo>
                        <a:pt x="246073" y="174702"/>
                      </a:lnTo>
                      <a:lnTo>
                        <a:pt x="434681" y="56847"/>
                      </a:lnTo>
                      <a:lnTo>
                        <a:pt x="566393" y="183881"/>
                      </a:lnTo>
                      <a:lnTo>
                        <a:pt x="565070" y="184708"/>
                      </a:lnTo>
                      <a:cubicBezTo>
                        <a:pt x="616848" y="168416"/>
                        <a:pt x="671513" y="160885"/>
                        <a:pt x="727187" y="161498"/>
                      </a:cubicBezTo>
                      <a:lnTo>
                        <a:pt x="721568" y="1599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" name="Oval 1"/>
                <p:cNvSpPr/>
                <p:nvPr/>
              </p:nvSpPr>
              <p:spPr>
                <a:xfrm rot="20625983">
                  <a:off x="4092835" y="722908"/>
                  <a:ext cx="1175566" cy="1185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87" h="1474707">
                      <a:moveTo>
                        <a:pt x="1462487" y="349243"/>
                      </a:moveTo>
                      <a:lnTo>
                        <a:pt x="1460292" y="357434"/>
                      </a:lnTo>
                      <a:lnTo>
                        <a:pt x="1458059" y="353991"/>
                      </a:lnTo>
                      <a:close/>
                      <a:moveTo>
                        <a:pt x="753000" y="293334"/>
                      </a:moveTo>
                      <a:cubicBezTo>
                        <a:pt x="782853" y="295126"/>
                        <a:pt x="812972" y="299936"/>
                        <a:pt x="842985" y="307979"/>
                      </a:cubicBezTo>
                      <a:cubicBezTo>
                        <a:pt x="1083094" y="372316"/>
                        <a:pt x="1225586" y="619120"/>
                        <a:pt x="1161249" y="859229"/>
                      </a:cubicBezTo>
                      <a:cubicBezTo>
                        <a:pt x="1096912" y="1099339"/>
                        <a:pt x="850109" y="1241831"/>
                        <a:pt x="610000" y="1177494"/>
                      </a:cubicBezTo>
                      <a:cubicBezTo>
                        <a:pt x="369892" y="1113157"/>
                        <a:pt x="227400" y="866354"/>
                        <a:pt x="291737" y="626243"/>
                      </a:cubicBezTo>
                      <a:cubicBezTo>
                        <a:pt x="348031" y="416147"/>
                        <a:pt x="544027" y="280789"/>
                        <a:pt x="753000" y="293334"/>
                      </a:cubicBezTo>
                      <a:close/>
                      <a:moveTo>
                        <a:pt x="756927" y="226756"/>
                      </a:moveTo>
                      <a:cubicBezTo>
                        <a:pt x="516994" y="212353"/>
                        <a:pt x="291963" y="367763"/>
                        <a:pt x="227328" y="608985"/>
                      </a:cubicBezTo>
                      <a:cubicBezTo>
                        <a:pt x="153460" y="884668"/>
                        <a:pt x="317061" y="1168034"/>
                        <a:pt x="592743" y="1241903"/>
                      </a:cubicBezTo>
                      <a:cubicBezTo>
                        <a:pt x="868423" y="1315772"/>
                        <a:pt x="1151788" y="1152169"/>
                        <a:pt x="1225657" y="876487"/>
                      </a:cubicBezTo>
                      <a:cubicBezTo>
                        <a:pt x="1299525" y="600806"/>
                        <a:pt x="1135924" y="317439"/>
                        <a:pt x="860243" y="243570"/>
                      </a:cubicBezTo>
                      <a:cubicBezTo>
                        <a:pt x="825783" y="234336"/>
                        <a:pt x="791203" y="228813"/>
                        <a:pt x="756927" y="226756"/>
                      </a:cubicBezTo>
                      <a:close/>
                      <a:moveTo>
                        <a:pt x="810386" y="0"/>
                      </a:moveTo>
                      <a:lnTo>
                        <a:pt x="1025208" y="57562"/>
                      </a:lnTo>
                      <a:lnTo>
                        <a:pt x="1022130" y="240527"/>
                      </a:lnTo>
                      <a:lnTo>
                        <a:pt x="1016510" y="239022"/>
                      </a:lnTo>
                      <a:cubicBezTo>
                        <a:pt x="1062297" y="264790"/>
                        <a:pt x="1103679" y="296387"/>
                        <a:pt x="1138682" y="333856"/>
                      </a:cubicBezTo>
                      <a:lnTo>
                        <a:pt x="1301566" y="293354"/>
                      </a:lnTo>
                      <a:lnTo>
                        <a:pt x="1405978" y="489724"/>
                      </a:lnTo>
                      <a:lnTo>
                        <a:pt x="1289918" y="594359"/>
                      </a:lnTo>
                      <a:cubicBezTo>
                        <a:pt x="1304467" y="647352"/>
                        <a:pt x="1311324" y="702842"/>
                        <a:pt x="1308862" y="759248"/>
                      </a:cubicBezTo>
                      <a:lnTo>
                        <a:pt x="1453830" y="839725"/>
                      </a:lnTo>
                      <a:lnTo>
                        <a:pt x="1396268" y="1054549"/>
                      </a:lnTo>
                      <a:lnTo>
                        <a:pt x="1220358" y="1051590"/>
                      </a:lnTo>
                      <a:cubicBezTo>
                        <a:pt x="1198118" y="1088752"/>
                        <a:pt x="1171171" y="1122269"/>
                        <a:pt x="1140977" y="1152189"/>
                      </a:cubicBezTo>
                      <a:lnTo>
                        <a:pt x="1198748" y="1302969"/>
                      </a:lnTo>
                      <a:lnTo>
                        <a:pt x="1016568" y="1430534"/>
                      </a:lnTo>
                      <a:lnTo>
                        <a:pt x="878385" y="1310568"/>
                      </a:lnTo>
                      <a:lnTo>
                        <a:pt x="895202" y="1298794"/>
                      </a:lnTo>
                      <a:cubicBezTo>
                        <a:pt x="842274" y="1315923"/>
                        <a:pt x="786304" y="1324159"/>
                        <a:pt x="729238" y="1323841"/>
                      </a:cubicBezTo>
                      <a:lnTo>
                        <a:pt x="645487" y="1474707"/>
                      </a:lnTo>
                      <a:lnTo>
                        <a:pt x="430663" y="1417146"/>
                      </a:lnTo>
                      <a:lnTo>
                        <a:pt x="433566" y="1244616"/>
                      </a:lnTo>
                      <a:cubicBezTo>
                        <a:pt x="388043" y="1218671"/>
                        <a:pt x="346927" y="1186942"/>
                        <a:pt x="312175" y="1149403"/>
                      </a:cubicBezTo>
                      <a:lnTo>
                        <a:pt x="314959" y="1155374"/>
                      </a:lnTo>
                      <a:lnTo>
                        <a:pt x="135309" y="1190176"/>
                      </a:lnTo>
                      <a:lnTo>
                        <a:pt x="41317" y="988611"/>
                      </a:lnTo>
                      <a:lnTo>
                        <a:pt x="162815" y="890097"/>
                      </a:lnTo>
                      <a:cubicBezTo>
                        <a:pt x="149847" y="842564"/>
                        <a:pt x="143072" y="793029"/>
                        <a:pt x="143063" y="742616"/>
                      </a:cubicBezTo>
                      <a:lnTo>
                        <a:pt x="0" y="663197"/>
                      </a:lnTo>
                      <a:lnTo>
                        <a:pt x="57561" y="448372"/>
                      </a:lnTo>
                      <a:lnTo>
                        <a:pt x="221502" y="451130"/>
                      </a:lnTo>
                      <a:cubicBezTo>
                        <a:pt x="243744" y="411880"/>
                        <a:pt x="270601" y="376094"/>
                        <a:pt x="300983" y="344063"/>
                      </a:cubicBezTo>
                      <a:lnTo>
                        <a:pt x="246073" y="174702"/>
                      </a:lnTo>
                      <a:lnTo>
                        <a:pt x="434681" y="56847"/>
                      </a:lnTo>
                      <a:lnTo>
                        <a:pt x="566393" y="183881"/>
                      </a:lnTo>
                      <a:lnTo>
                        <a:pt x="565070" y="184708"/>
                      </a:lnTo>
                      <a:cubicBezTo>
                        <a:pt x="616848" y="168416"/>
                        <a:pt x="671513" y="160885"/>
                        <a:pt x="727187" y="161498"/>
                      </a:cubicBezTo>
                      <a:lnTo>
                        <a:pt x="721568" y="1599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1" name="Oval 1"/>
                <p:cNvSpPr/>
                <p:nvPr/>
              </p:nvSpPr>
              <p:spPr>
                <a:xfrm rot="2000410">
                  <a:off x="4294882" y="1846767"/>
                  <a:ext cx="1246621" cy="1219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87" h="1474707">
                      <a:moveTo>
                        <a:pt x="1462487" y="349243"/>
                      </a:moveTo>
                      <a:lnTo>
                        <a:pt x="1460292" y="357434"/>
                      </a:lnTo>
                      <a:lnTo>
                        <a:pt x="1458059" y="353991"/>
                      </a:lnTo>
                      <a:close/>
                      <a:moveTo>
                        <a:pt x="753000" y="293334"/>
                      </a:moveTo>
                      <a:cubicBezTo>
                        <a:pt x="782853" y="295126"/>
                        <a:pt x="812972" y="299936"/>
                        <a:pt x="842985" y="307979"/>
                      </a:cubicBezTo>
                      <a:cubicBezTo>
                        <a:pt x="1083094" y="372316"/>
                        <a:pt x="1225586" y="619120"/>
                        <a:pt x="1161249" y="859229"/>
                      </a:cubicBezTo>
                      <a:cubicBezTo>
                        <a:pt x="1096912" y="1099339"/>
                        <a:pt x="850109" y="1241831"/>
                        <a:pt x="610000" y="1177494"/>
                      </a:cubicBezTo>
                      <a:cubicBezTo>
                        <a:pt x="369892" y="1113157"/>
                        <a:pt x="227400" y="866354"/>
                        <a:pt x="291737" y="626243"/>
                      </a:cubicBezTo>
                      <a:cubicBezTo>
                        <a:pt x="348031" y="416147"/>
                        <a:pt x="544027" y="280789"/>
                        <a:pt x="753000" y="293334"/>
                      </a:cubicBezTo>
                      <a:close/>
                      <a:moveTo>
                        <a:pt x="756927" y="226756"/>
                      </a:moveTo>
                      <a:cubicBezTo>
                        <a:pt x="516994" y="212353"/>
                        <a:pt x="291963" y="367763"/>
                        <a:pt x="227328" y="608985"/>
                      </a:cubicBezTo>
                      <a:cubicBezTo>
                        <a:pt x="153460" y="884668"/>
                        <a:pt x="317061" y="1168034"/>
                        <a:pt x="592743" y="1241903"/>
                      </a:cubicBezTo>
                      <a:cubicBezTo>
                        <a:pt x="868423" y="1315772"/>
                        <a:pt x="1151788" y="1152169"/>
                        <a:pt x="1225657" y="876487"/>
                      </a:cubicBezTo>
                      <a:cubicBezTo>
                        <a:pt x="1299525" y="600806"/>
                        <a:pt x="1135924" y="317439"/>
                        <a:pt x="860243" y="243570"/>
                      </a:cubicBezTo>
                      <a:cubicBezTo>
                        <a:pt x="825783" y="234336"/>
                        <a:pt x="791203" y="228813"/>
                        <a:pt x="756927" y="226756"/>
                      </a:cubicBezTo>
                      <a:close/>
                      <a:moveTo>
                        <a:pt x="810386" y="0"/>
                      </a:moveTo>
                      <a:lnTo>
                        <a:pt x="1025208" y="57562"/>
                      </a:lnTo>
                      <a:lnTo>
                        <a:pt x="1022130" y="240527"/>
                      </a:lnTo>
                      <a:lnTo>
                        <a:pt x="1016510" y="239022"/>
                      </a:lnTo>
                      <a:cubicBezTo>
                        <a:pt x="1062297" y="264790"/>
                        <a:pt x="1103679" y="296387"/>
                        <a:pt x="1138682" y="333856"/>
                      </a:cubicBezTo>
                      <a:lnTo>
                        <a:pt x="1301566" y="293354"/>
                      </a:lnTo>
                      <a:lnTo>
                        <a:pt x="1405978" y="489724"/>
                      </a:lnTo>
                      <a:lnTo>
                        <a:pt x="1289918" y="594359"/>
                      </a:lnTo>
                      <a:cubicBezTo>
                        <a:pt x="1304467" y="647352"/>
                        <a:pt x="1311324" y="702842"/>
                        <a:pt x="1308862" y="759248"/>
                      </a:cubicBezTo>
                      <a:lnTo>
                        <a:pt x="1453830" y="839725"/>
                      </a:lnTo>
                      <a:lnTo>
                        <a:pt x="1396268" y="1054549"/>
                      </a:lnTo>
                      <a:lnTo>
                        <a:pt x="1220358" y="1051590"/>
                      </a:lnTo>
                      <a:cubicBezTo>
                        <a:pt x="1198118" y="1088752"/>
                        <a:pt x="1171171" y="1122269"/>
                        <a:pt x="1140977" y="1152189"/>
                      </a:cubicBezTo>
                      <a:lnTo>
                        <a:pt x="1198748" y="1302969"/>
                      </a:lnTo>
                      <a:lnTo>
                        <a:pt x="1016568" y="1430534"/>
                      </a:lnTo>
                      <a:lnTo>
                        <a:pt x="878385" y="1310568"/>
                      </a:lnTo>
                      <a:lnTo>
                        <a:pt x="895202" y="1298794"/>
                      </a:lnTo>
                      <a:cubicBezTo>
                        <a:pt x="842274" y="1315923"/>
                        <a:pt x="786304" y="1324159"/>
                        <a:pt x="729238" y="1323841"/>
                      </a:cubicBezTo>
                      <a:lnTo>
                        <a:pt x="645487" y="1474707"/>
                      </a:lnTo>
                      <a:lnTo>
                        <a:pt x="430663" y="1417146"/>
                      </a:lnTo>
                      <a:lnTo>
                        <a:pt x="433566" y="1244616"/>
                      </a:lnTo>
                      <a:cubicBezTo>
                        <a:pt x="388043" y="1218671"/>
                        <a:pt x="346927" y="1186942"/>
                        <a:pt x="312175" y="1149403"/>
                      </a:cubicBezTo>
                      <a:lnTo>
                        <a:pt x="314959" y="1155374"/>
                      </a:lnTo>
                      <a:lnTo>
                        <a:pt x="135309" y="1190176"/>
                      </a:lnTo>
                      <a:lnTo>
                        <a:pt x="41317" y="988611"/>
                      </a:lnTo>
                      <a:lnTo>
                        <a:pt x="162815" y="890097"/>
                      </a:lnTo>
                      <a:cubicBezTo>
                        <a:pt x="149847" y="842564"/>
                        <a:pt x="143072" y="793029"/>
                        <a:pt x="143063" y="742616"/>
                      </a:cubicBezTo>
                      <a:lnTo>
                        <a:pt x="0" y="663197"/>
                      </a:lnTo>
                      <a:lnTo>
                        <a:pt x="57561" y="448372"/>
                      </a:lnTo>
                      <a:lnTo>
                        <a:pt x="221502" y="451130"/>
                      </a:lnTo>
                      <a:cubicBezTo>
                        <a:pt x="243744" y="411880"/>
                        <a:pt x="270601" y="376094"/>
                        <a:pt x="300983" y="344063"/>
                      </a:cubicBezTo>
                      <a:lnTo>
                        <a:pt x="246073" y="174702"/>
                      </a:lnTo>
                      <a:lnTo>
                        <a:pt x="434681" y="56847"/>
                      </a:lnTo>
                      <a:lnTo>
                        <a:pt x="566393" y="183881"/>
                      </a:lnTo>
                      <a:lnTo>
                        <a:pt x="565070" y="184708"/>
                      </a:lnTo>
                      <a:cubicBezTo>
                        <a:pt x="616848" y="168416"/>
                        <a:pt x="671513" y="160885"/>
                        <a:pt x="727187" y="161498"/>
                      </a:cubicBezTo>
                      <a:lnTo>
                        <a:pt x="721568" y="1599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" name="Oval 1"/>
              <p:cNvSpPr/>
              <p:nvPr/>
            </p:nvSpPr>
            <p:spPr>
              <a:xfrm rot="1623147">
                <a:off x="6769698" y="56265"/>
                <a:ext cx="1915519" cy="1924080"/>
              </a:xfrm>
              <a:custGeom>
                <a:avLst/>
                <a:gdLst/>
                <a:ahLst/>
                <a:cxnLst/>
                <a:rect l="l" t="t" r="r" b="b"/>
                <a:pathLst>
                  <a:path w="1462487" h="1474707">
                    <a:moveTo>
                      <a:pt x="1462487" y="349243"/>
                    </a:moveTo>
                    <a:lnTo>
                      <a:pt x="1460292" y="357434"/>
                    </a:lnTo>
                    <a:lnTo>
                      <a:pt x="1458059" y="353991"/>
                    </a:lnTo>
                    <a:close/>
                    <a:moveTo>
                      <a:pt x="753000" y="293334"/>
                    </a:moveTo>
                    <a:cubicBezTo>
                      <a:pt x="782853" y="295126"/>
                      <a:pt x="812972" y="299936"/>
                      <a:pt x="842985" y="307979"/>
                    </a:cubicBezTo>
                    <a:cubicBezTo>
                      <a:pt x="1083094" y="372316"/>
                      <a:pt x="1225586" y="619120"/>
                      <a:pt x="1161249" y="859229"/>
                    </a:cubicBezTo>
                    <a:cubicBezTo>
                      <a:pt x="1096912" y="1099339"/>
                      <a:pt x="850109" y="1241831"/>
                      <a:pt x="610000" y="1177494"/>
                    </a:cubicBezTo>
                    <a:cubicBezTo>
                      <a:pt x="369892" y="1113157"/>
                      <a:pt x="227400" y="866354"/>
                      <a:pt x="291737" y="626243"/>
                    </a:cubicBezTo>
                    <a:cubicBezTo>
                      <a:pt x="348031" y="416147"/>
                      <a:pt x="544027" y="280789"/>
                      <a:pt x="753000" y="293334"/>
                    </a:cubicBezTo>
                    <a:close/>
                    <a:moveTo>
                      <a:pt x="756927" y="226756"/>
                    </a:moveTo>
                    <a:cubicBezTo>
                      <a:pt x="516994" y="212353"/>
                      <a:pt x="291963" y="367763"/>
                      <a:pt x="227328" y="608985"/>
                    </a:cubicBezTo>
                    <a:cubicBezTo>
                      <a:pt x="153460" y="884668"/>
                      <a:pt x="317061" y="1168034"/>
                      <a:pt x="592743" y="1241903"/>
                    </a:cubicBezTo>
                    <a:cubicBezTo>
                      <a:pt x="868423" y="1315772"/>
                      <a:pt x="1151788" y="1152169"/>
                      <a:pt x="1225657" y="876487"/>
                    </a:cubicBezTo>
                    <a:cubicBezTo>
                      <a:pt x="1299525" y="600806"/>
                      <a:pt x="1135924" y="317439"/>
                      <a:pt x="860243" y="243570"/>
                    </a:cubicBezTo>
                    <a:cubicBezTo>
                      <a:pt x="825783" y="234336"/>
                      <a:pt x="791203" y="228813"/>
                      <a:pt x="756927" y="226756"/>
                    </a:cubicBezTo>
                    <a:close/>
                    <a:moveTo>
                      <a:pt x="810386" y="0"/>
                    </a:moveTo>
                    <a:lnTo>
                      <a:pt x="1025208" y="57562"/>
                    </a:lnTo>
                    <a:lnTo>
                      <a:pt x="1022130" y="240527"/>
                    </a:lnTo>
                    <a:lnTo>
                      <a:pt x="1016510" y="239022"/>
                    </a:lnTo>
                    <a:cubicBezTo>
                      <a:pt x="1062297" y="264790"/>
                      <a:pt x="1103679" y="296387"/>
                      <a:pt x="1138682" y="333856"/>
                    </a:cubicBezTo>
                    <a:lnTo>
                      <a:pt x="1301566" y="293354"/>
                    </a:lnTo>
                    <a:lnTo>
                      <a:pt x="1405978" y="489724"/>
                    </a:lnTo>
                    <a:lnTo>
                      <a:pt x="1289918" y="594359"/>
                    </a:lnTo>
                    <a:cubicBezTo>
                      <a:pt x="1304467" y="647352"/>
                      <a:pt x="1311324" y="702842"/>
                      <a:pt x="1308862" y="759248"/>
                    </a:cubicBezTo>
                    <a:lnTo>
                      <a:pt x="1453830" y="839725"/>
                    </a:lnTo>
                    <a:lnTo>
                      <a:pt x="1396268" y="1054549"/>
                    </a:lnTo>
                    <a:lnTo>
                      <a:pt x="1220358" y="1051590"/>
                    </a:lnTo>
                    <a:cubicBezTo>
                      <a:pt x="1198118" y="1088752"/>
                      <a:pt x="1171171" y="1122269"/>
                      <a:pt x="1140977" y="1152189"/>
                    </a:cubicBezTo>
                    <a:lnTo>
                      <a:pt x="1198748" y="1302969"/>
                    </a:lnTo>
                    <a:lnTo>
                      <a:pt x="1016568" y="1430534"/>
                    </a:lnTo>
                    <a:lnTo>
                      <a:pt x="878385" y="1310568"/>
                    </a:lnTo>
                    <a:lnTo>
                      <a:pt x="895202" y="1298794"/>
                    </a:lnTo>
                    <a:cubicBezTo>
                      <a:pt x="842274" y="1315923"/>
                      <a:pt x="786304" y="1324159"/>
                      <a:pt x="729238" y="1323841"/>
                    </a:cubicBezTo>
                    <a:lnTo>
                      <a:pt x="645487" y="1474707"/>
                    </a:lnTo>
                    <a:lnTo>
                      <a:pt x="430663" y="1417146"/>
                    </a:lnTo>
                    <a:lnTo>
                      <a:pt x="433566" y="1244616"/>
                    </a:lnTo>
                    <a:cubicBezTo>
                      <a:pt x="388043" y="1218671"/>
                      <a:pt x="346927" y="1186942"/>
                      <a:pt x="312175" y="1149403"/>
                    </a:cubicBezTo>
                    <a:lnTo>
                      <a:pt x="314959" y="1155374"/>
                    </a:lnTo>
                    <a:lnTo>
                      <a:pt x="135309" y="1190176"/>
                    </a:lnTo>
                    <a:lnTo>
                      <a:pt x="41317" y="988611"/>
                    </a:lnTo>
                    <a:lnTo>
                      <a:pt x="162815" y="890097"/>
                    </a:lnTo>
                    <a:cubicBezTo>
                      <a:pt x="149847" y="842564"/>
                      <a:pt x="143072" y="793029"/>
                      <a:pt x="143063" y="742616"/>
                    </a:cubicBezTo>
                    <a:lnTo>
                      <a:pt x="0" y="663197"/>
                    </a:lnTo>
                    <a:lnTo>
                      <a:pt x="57561" y="448372"/>
                    </a:lnTo>
                    <a:lnTo>
                      <a:pt x="221502" y="451130"/>
                    </a:lnTo>
                    <a:cubicBezTo>
                      <a:pt x="243744" y="411880"/>
                      <a:pt x="270601" y="376094"/>
                      <a:pt x="300983" y="344063"/>
                    </a:cubicBezTo>
                    <a:lnTo>
                      <a:pt x="246073" y="174702"/>
                    </a:lnTo>
                    <a:lnTo>
                      <a:pt x="434681" y="56847"/>
                    </a:lnTo>
                    <a:lnTo>
                      <a:pt x="566393" y="183881"/>
                    </a:lnTo>
                    <a:lnTo>
                      <a:pt x="565070" y="184708"/>
                    </a:lnTo>
                    <a:cubicBezTo>
                      <a:pt x="616848" y="168416"/>
                      <a:pt x="671513" y="160885"/>
                      <a:pt x="727187" y="161498"/>
                    </a:cubicBezTo>
                    <a:lnTo>
                      <a:pt x="721568" y="15999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4" name="Flowchart: Connector 13"/>
            <p:cNvSpPr/>
            <p:nvPr/>
          </p:nvSpPr>
          <p:spPr>
            <a:xfrm>
              <a:off x="5544103" y="4856478"/>
              <a:ext cx="1578197" cy="1447649"/>
            </a:xfrm>
            <a:prstGeom prst="flowChartConnector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3914938" y="3579894"/>
              <a:ext cx="1553316" cy="1528715"/>
            </a:xfrm>
            <a:prstGeom prst="flowChartConnector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5644125" y="2560363"/>
              <a:ext cx="1443627" cy="1432561"/>
            </a:xfrm>
            <a:prstGeom prst="flowChartConnector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5261939" y="779492"/>
              <a:ext cx="1456776" cy="1336556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7006720" y="335346"/>
              <a:ext cx="1456776" cy="1336556"/>
            </a:xfrm>
            <a:prstGeom prst="flowChartConnector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523742" y="5456524"/>
            <a:ext cx="188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Australia</a:t>
            </a:r>
          </a:p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2003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0290" y="3679109"/>
            <a:ext cx="188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Taiwan</a:t>
            </a:r>
          </a:p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2005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11610" y="3047047"/>
            <a:ext cx="165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Hong Kong</a:t>
            </a:r>
          </a:p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2007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53373" y="709596"/>
            <a:ext cx="188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Singapore</a:t>
            </a:r>
          </a:p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2014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03855" y="410634"/>
            <a:ext cx="1907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Malaysia</a:t>
            </a:r>
          </a:p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2017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 Placeholder 1"/>
          <p:cNvSpPr txBox="1">
            <a:spLocks/>
          </p:cNvSpPr>
          <p:nvPr/>
        </p:nvSpPr>
        <p:spPr>
          <a:xfrm>
            <a:off x="104381" y="2580901"/>
            <a:ext cx="4711158" cy="16830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ko-KR" sz="6000" b="1" dirty="0">
                <a:solidFill>
                  <a:srgbClr val="0070C0"/>
                </a:solidFill>
              </a:rPr>
              <a:t>1 Account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ko-KR" sz="6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Markets</a:t>
            </a:r>
            <a:endParaRPr lang="ko-KR" altLang="en-US" sz="6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" y="0"/>
            <a:ext cx="4806115" cy="26093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" b="17078"/>
          <a:stretch/>
        </p:blipFill>
        <p:spPr>
          <a:xfrm>
            <a:off x="13248" y="4180968"/>
            <a:ext cx="4826381" cy="266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63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sosceles Triangle 8"/>
          <p:cNvSpPr/>
          <p:nvPr/>
        </p:nvSpPr>
        <p:spPr>
          <a:xfrm rot="16200000">
            <a:off x="2166373" y="2261387"/>
            <a:ext cx="285579" cy="340484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1" name="Oval 7"/>
          <p:cNvSpPr/>
          <p:nvPr/>
        </p:nvSpPr>
        <p:spPr>
          <a:xfrm>
            <a:off x="2150661" y="5574873"/>
            <a:ext cx="328744" cy="3287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2" name="Rectangle 36"/>
          <p:cNvSpPr/>
          <p:nvPr/>
        </p:nvSpPr>
        <p:spPr>
          <a:xfrm>
            <a:off x="2729159" y="3936678"/>
            <a:ext cx="314157" cy="275937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29" name="Group 28"/>
          <p:cNvGrpSpPr/>
          <p:nvPr/>
        </p:nvGrpSpPr>
        <p:grpSpPr>
          <a:xfrm>
            <a:off x="-1927382" y="1949023"/>
            <a:ext cx="3856304" cy="4251246"/>
            <a:chOff x="-2095388" y="1976477"/>
            <a:chExt cx="4255340" cy="4251246"/>
          </a:xfrm>
        </p:grpSpPr>
        <p:sp>
          <p:nvSpPr>
            <p:cNvPr id="4" name="Block Arc 3"/>
            <p:cNvSpPr/>
            <p:nvPr/>
          </p:nvSpPr>
          <p:spPr>
            <a:xfrm>
              <a:off x="-2073131" y="1976477"/>
              <a:ext cx="4223792" cy="4223792"/>
            </a:xfrm>
            <a:prstGeom prst="blockArc">
              <a:avLst>
                <a:gd name="adj1" fmla="val 16173961"/>
                <a:gd name="adj2" fmla="val 5453715"/>
                <a:gd name="adj3" fmla="val 11604"/>
              </a:avLst>
            </a:prstGeom>
            <a:solidFill>
              <a:srgbClr val="FFC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" name="Block Arc 34"/>
            <p:cNvSpPr/>
            <p:nvPr/>
          </p:nvSpPr>
          <p:spPr>
            <a:xfrm>
              <a:off x="-2095388" y="2003931"/>
              <a:ext cx="4255340" cy="4223792"/>
            </a:xfrm>
            <a:prstGeom prst="blockArc">
              <a:avLst>
                <a:gd name="adj1" fmla="val 16173961"/>
                <a:gd name="adj2" fmla="val 2805410"/>
                <a:gd name="adj3" fmla="val 1231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" name="Block Arc 5"/>
            <p:cNvSpPr/>
            <p:nvPr/>
          </p:nvSpPr>
          <p:spPr>
            <a:xfrm>
              <a:off x="-2084872" y="2003931"/>
              <a:ext cx="4244824" cy="4106937"/>
            </a:xfrm>
            <a:prstGeom prst="blockArc">
              <a:avLst>
                <a:gd name="adj1" fmla="val 16173961"/>
                <a:gd name="adj2" fmla="val 459514"/>
                <a:gd name="adj3" fmla="val 12513"/>
              </a:avLst>
            </a:prstGeom>
            <a:solidFill>
              <a:srgbClr val="32A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" name="Block Arc 6"/>
            <p:cNvSpPr/>
            <p:nvPr/>
          </p:nvSpPr>
          <p:spPr>
            <a:xfrm>
              <a:off x="-2073698" y="1987628"/>
              <a:ext cx="4223792" cy="4223792"/>
            </a:xfrm>
            <a:prstGeom prst="blockArc">
              <a:avLst>
                <a:gd name="adj1" fmla="val 16173961"/>
                <a:gd name="adj2" fmla="val 19314683"/>
                <a:gd name="adj3" fmla="val 1287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 Placeholder 1"/>
          <p:cNvSpPr txBox="1">
            <a:spLocks/>
          </p:cNvSpPr>
          <p:nvPr/>
        </p:nvSpPr>
        <p:spPr>
          <a:xfrm>
            <a:off x="-20153" y="-3188"/>
            <a:ext cx="6867002" cy="1528466"/>
          </a:xfrm>
          <a:prstGeom prst="rect">
            <a:avLst/>
          </a:prstGeom>
          <a:solidFill>
            <a:srgbClr val="FFCE29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TW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your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TW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Retail Business</a:t>
            </a:r>
            <a:endParaRPr lang="ko-KR" altLang="en-US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59698" y="1737187"/>
            <a:ext cx="4082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Start your business with Base 10 Seven Strong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19988" y="3120596"/>
            <a:ext cx="3934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Retail products in each market via SHOP.COM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04891" y="4604463"/>
            <a:ext cx="5095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Receive retail profit into your home-country account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59698" y="5833385"/>
            <a:ext cx="5387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Earn &amp; Use      cashback &amp;  </a:t>
            </a:r>
          </a:p>
          <a:p>
            <a:r>
              <a:rPr lang="en-GB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in each market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t="1" r="11681" b="-24730"/>
          <a:stretch/>
        </p:blipFill>
        <p:spPr>
          <a:xfrm>
            <a:off x="5412710" y="5968453"/>
            <a:ext cx="969716" cy="4087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r="5624"/>
          <a:stretch/>
        </p:blipFill>
        <p:spPr>
          <a:xfrm>
            <a:off x="6848196" y="-3188"/>
            <a:ext cx="5328936" cy="301401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6" b="37590"/>
          <a:stretch/>
        </p:blipFill>
        <p:spPr>
          <a:xfrm>
            <a:off x="8030824" y="3010829"/>
            <a:ext cx="2963679" cy="786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59" y="3896613"/>
            <a:ext cx="5330283" cy="2978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8496EC-739A-4B07-A5D8-AEC06E079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52" y="5968369"/>
            <a:ext cx="273543" cy="27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0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 txBox="1">
            <a:spLocks/>
          </p:cNvSpPr>
          <p:nvPr/>
        </p:nvSpPr>
        <p:spPr>
          <a:xfrm>
            <a:off x="0" y="2720898"/>
            <a:ext cx="12192000" cy="1217866"/>
          </a:xfrm>
          <a:prstGeom prst="rect">
            <a:avLst/>
          </a:prstGeom>
          <a:solidFill>
            <a:srgbClr val="32AEB8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TW" sz="5400" b="1" dirty="0">
                <a:solidFill>
                  <a:schemeClr val="bg1"/>
                </a:solidFill>
              </a:rPr>
              <a:t>Build your </a:t>
            </a:r>
            <a:r>
              <a:rPr lang="en-US" altLang="zh-TW" sz="5400" b="1" dirty="0" err="1">
                <a:solidFill>
                  <a:schemeClr val="bg1"/>
                </a:solidFill>
              </a:rPr>
              <a:t>Organisation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89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2583" r="21922" b="1168"/>
          <a:stretch/>
        </p:blipFill>
        <p:spPr>
          <a:xfrm>
            <a:off x="1785938" y="211874"/>
            <a:ext cx="7872761" cy="664612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37610" y="0"/>
            <a:ext cx="5854390" cy="646331"/>
          </a:xfrm>
          <a:prstGeom prst="rect">
            <a:avLst/>
          </a:prstGeom>
          <a:solidFill>
            <a:srgbClr val="32AEB8"/>
          </a:solidFill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2009 Advisory Council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22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1776" r="46059" b="1653"/>
          <a:stretch/>
        </p:blipFill>
        <p:spPr>
          <a:xfrm>
            <a:off x="5700667" y="9528"/>
            <a:ext cx="5405483" cy="68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3110598"/>
            <a:ext cx="5854390" cy="646331"/>
          </a:xfrm>
          <a:prstGeom prst="rect">
            <a:avLst/>
          </a:prstGeom>
          <a:solidFill>
            <a:srgbClr val="32AEB8"/>
          </a:solidFill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2018 Advisory Council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48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1413" y="0"/>
            <a:ext cx="5280587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13"/>
          <p:cNvSpPr txBox="1">
            <a:spLocks/>
          </p:cNvSpPr>
          <p:nvPr/>
        </p:nvSpPr>
        <p:spPr>
          <a:xfrm>
            <a:off x="6983306" y="68500"/>
            <a:ext cx="5051668" cy="137427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Leverage with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GMTSS</a:t>
            </a:r>
            <a:endParaRPr lang="en-US" altLang="ko-KR" sz="4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r="12462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r="16719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r="8160"/>
          <a:stretch>
            <a:fillRect/>
          </a:stretch>
        </p:blipFill>
        <p:spPr/>
      </p:pic>
      <p:pic>
        <p:nvPicPr>
          <p:cNvPr id="11" name="Picture Placeholder 12"/>
          <p:cNvPicPr>
            <a:picLocks noGrp="1" noChangeAspect="1"/>
          </p:cNvPicPr>
          <p:nvPr>
            <p:ph type="pic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4" b="15564"/>
          <a:stretch/>
        </p:blipFill>
        <p:spPr>
          <a:prstGeom prst="rect">
            <a:avLst/>
          </a:prstGeom>
        </p:spPr>
      </p:pic>
      <p:sp>
        <p:nvSpPr>
          <p:cNvPr id="18" name="內容版面配置區 2"/>
          <p:cNvSpPr txBox="1">
            <a:spLocks/>
          </p:cNvSpPr>
          <p:nvPr/>
        </p:nvSpPr>
        <p:spPr bwMode="auto">
          <a:xfrm>
            <a:off x="6983306" y="1653168"/>
            <a:ext cx="5208694" cy="520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>
                <a:solidFill>
                  <a:schemeClr val="tx2"/>
                </a:solidFill>
                <a:latin typeface="Franklin Gothic Medium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  <a:latin typeface="Franklin Gothic Medium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8FA9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Franklin Gothic Medium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4A66AC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Franklin Gothic Medium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D90A0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marL="342900" indent="-342900">
              <a:spcBef>
                <a:spcPts val="1200"/>
              </a:spcBef>
              <a:buClr>
                <a:srgbClr val="0070C0"/>
              </a:buClr>
            </a:pPr>
            <a:r>
              <a:rPr lang="en-US" altLang="zh-TW" sz="2200" b="1" dirty="0" err="1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UnFranchise</a:t>
            </a:r>
            <a:r>
              <a:rPr lang="en-US" altLang="zh-TW" sz="2200" b="1" dirty="0">
                <a:solidFill>
                  <a:srgbClr val="0070C0"/>
                </a:solidFill>
                <a:latin typeface="Corbel" panose="020B0503020204020204" pitchFamily="34" charset="0"/>
                <a:ea typeface="華康儷中黑" pitchFamily="49" charset="-120"/>
              </a:rPr>
              <a:t>®</a:t>
            </a:r>
            <a:r>
              <a:rPr lang="en-US" altLang="zh-TW" sz="22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 Business Presentation 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</a:pPr>
            <a:r>
              <a:rPr lang="en-US" altLang="zh-TW" sz="22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New </a:t>
            </a:r>
            <a:r>
              <a:rPr lang="en-US" altLang="zh-TW" sz="2200" b="1" dirty="0" err="1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UnFranchise</a:t>
            </a:r>
            <a:r>
              <a:rPr lang="en-US" altLang="zh-TW" sz="2200" b="1" dirty="0">
                <a:solidFill>
                  <a:srgbClr val="0070C0"/>
                </a:solidFill>
                <a:latin typeface="Corbel" panose="020B0503020204020204" pitchFamily="34" charset="0"/>
                <a:ea typeface="華康儷中黑" pitchFamily="49" charset="-120"/>
              </a:rPr>
              <a:t> ®</a:t>
            </a:r>
            <a:r>
              <a:rPr lang="en-US" altLang="zh-TW" sz="22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 Owner Training 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</a:pPr>
            <a:r>
              <a:rPr lang="en-US" altLang="zh-TW" sz="22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Basic 5 Training 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</a:pPr>
            <a:r>
              <a:rPr lang="en-US" altLang="zh-TW" sz="22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Executive Coordinator Certified Training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</a:pPr>
            <a:r>
              <a:rPr lang="en-US" altLang="zh-TW" sz="22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Local Seminar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</a:pPr>
            <a:r>
              <a:rPr lang="en-US" altLang="zh-TW" sz="22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Product Symposium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</a:pPr>
            <a:r>
              <a:rPr lang="en-US" altLang="zh-TW" sz="22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Annual Convention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</a:pPr>
            <a:r>
              <a:rPr lang="en-US" altLang="zh-TW" sz="22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Leadership School</a:t>
            </a:r>
          </a:p>
          <a:p>
            <a:pPr marL="342900" indent="-342900">
              <a:spcBef>
                <a:spcPts val="1200"/>
              </a:spcBef>
              <a:buClr>
                <a:srgbClr val="0070C0"/>
              </a:buClr>
            </a:pPr>
            <a:r>
              <a:rPr lang="en-US" altLang="zh-TW" sz="22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Product Training</a:t>
            </a:r>
          </a:p>
          <a:p>
            <a:pPr marL="1085850" lvl="1" indent="-342900">
              <a:spcBef>
                <a:spcPts val="1200"/>
              </a:spcBef>
              <a:buClr>
                <a:srgbClr val="0070C0"/>
              </a:buClr>
              <a:buFont typeface="Calibri" panose="020F0502020204030204" pitchFamily="34" charset="0"/>
              <a:buChar char="−"/>
            </a:pPr>
            <a:r>
              <a:rPr lang="en-US" altLang="zh-TW" sz="20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Motives / TLS / </a:t>
            </a:r>
            <a:r>
              <a:rPr lang="en-US" altLang="zh-TW" sz="2000" b="1" dirty="0" err="1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WebCenter</a:t>
            </a:r>
            <a:endParaRPr lang="en-US" altLang="zh-TW" sz="2000" b="1" dirty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7" b="17247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idx="18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33312"/>
          <a:stretch/>
        </p:blipFill>
        <p:spPr/>
      </p:pic>
    </p:spTree>
    <p:extLst>
      <p:ext uri="{BB962C8B-B14F-4D97-AF65-F5344CB8AC3E}">
        <p14:creationId xmlns:p14="http://schemas.microsoft.com/office/powerpoint/2010/main" val="3613996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09" y="2341963"/>
            <a:ext cx="9077093" cy="201713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4008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CE29"/>
      </a:accent1>
      <a:accent2>
        <a:srgbClr val="F2BF27"/>
      </a:accent2>
      <a:accent3>
        <a:srgbClr val="ED1C24"/>
      </a:accent3>
      <a:accent4>
        <a:srgbClr val="FFCE29"/>
      </a:accent4>
      <a:accent5>
        <a:srgbClr val="F2BF27"/>
      </a:accent5>
      <a:accent6>
        <a:srgbClr val="ED1C24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ALLPPT-COLOR-A19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2AEB8"/>
    </a:accent1>
    <a:accent2>
      <a:srgbClr val="F2A40D"/>
    </a:accent2>
    <a:accent3>
      <a:srgbClr val="32AEB8"/>
    </a:accent3>
    <a:accent4>
      <a:srgbClr val="F2A40D"/>
    </a:accent4>
    <a:accent5>
      <a:srgbClr val="32AEB8"/>
    </a:accent5>
    <a:accent6>
      <a:srgbClr val="F2A40D"/>
    </a:accent6>
    <a:hlink>
      <a:srgbClr val="3F3F3F"/>
    </a:hlink>
    <a:folHlink>
      <a:srgbClr val="3F3F3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4460</TotalTime>
  <Words>363</Words>
  <Application>Microsoft Office PowerPoint</Application>
  <PresentationFormat>Widescreen</PresentationFormat>
  <Paragraphs>104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 Unicode MS</vt:lpstr>
      <vt:lpstr>맑은 고딕</vt:lpstr>
      <vt:lpstr>新細明體</vt:lpstr>
      <vt:lpstr>華康儷中黑</vt:lpstr>
      <vt:lpstr>Arial</vt:lpstr>
      <vt:lpstr>Arial Black</vt:lpstr>
      <vt:lpstr>Calibri</vt:lpstr>
      <vt:lpstr>Calibri Light</vt:lpstr>
      <vt:lpstr>Corbel</vt:lpstr>
      <vt:lpstr>Wingdings</vt:lpstr>
      <vt:lpstr>Wingdings 2</vt:lpstr>
      <vt:lpstr>Office Theme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Chung</dc:creator>
  <cp:lastModifiedBy>Jermaine Khoo</cp:lastModifiedBy>
  <cp:revision>252</cp:revision>
  <cp:lastPrinted>2018-04-20T06:09:41Z</cp:lastPrinted>
  <dcterms:created xsi:type="dcterms:W3CDTF">2018-04-06T08:24:06Z</dcterms:created>
  <dcterms:modified xsi:type="dcterms:W3CDTF">2018-11-01T10:17:58Z</dcterms:modified>
</cp:coreProperties>
</file>